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3" r:id="rId2"/>
    <p:sldId id="274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00"/>
    <a:srgbClr val="FFFF99"/>
    <a:srgbClr val="99CCFF"/>
    <a:srgbClr val="663300"/>
    <a:srgbClr val="666633"/>
    <a:srgbClr val="CC9900"/>
    <a:srgbClr val="FFCCFF"/>
    <a:srgbClr val="CCCCFF"/>
    <a:srgbClr val="FFCC66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844" autoAdjust="0"/>
    <p:restoredTop sz="94704" autoAdjust="0"/>
  </p:normalViewPr>
  <p:slideViewPr>
    <p:cSldViewPr>
      <p:cViewPr varScale="1">
        <p:scale>
          <a:sx n="67" d="100"/>
          <a:sy n="67" d="100"/>
        </p:scale>
        <p:origin x="-1596" y="-9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073277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Copyright©2014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/>
          <p:cNvGrpSpPr/>
          <p:nvPr/>
        </p:nvGrpSpPr>
        <p:grpSpPr>
          <a:xfrm>
            <a:off x="609418" y="840041"/>
            <a:ext cx="1243075" cy="1553844"/>
            <a:chOff x="776536" y="1700808"/>
            <a:chExt cx="864096" cy="1080120"/>
          </a:xfrm>
        </p:grpSpPr>
        <p:sp>
          <p:nvSpPr>
            <p:cNvPr id="88" name="片側の 2 つの角を切り取った四角形 87"/>
            <p:cNvSpPr/>
            <p:nvPr/>
          </p:nvSpPr>
          <p:spPr>
            <a:xfrm>
              <a:off x="1172580" y="1700808"/>
              <a:ext cx="72008" cy="144016"/>
            </a:xfrm>
            <a:prstGeom prst="snip2SameRect">
              <a:avLst>
                <a:gd name="adj1" fmla="val 29895"/>
                <a:gd name="adj2" fmla="val 0"/>
              </a:avLst>
            </a:prstGeom>
            <a:solidFill>
              <a:schemeClr val="bg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1" name="片側の 2 つの角を丸めた四角形 100"/>
            <p:cNvSpPr/>
            <p:nvPr/>
          </p:nvSpPr>
          <p:spPr>
            <a:xfrm>
              <a:off x="776536" y="1796819"/>
              <a:ext cx="864096" cy="768085"/>
            </a:xfrm>
            <a:prstGeom prst="round2SameRect">
              <a:avLst>
                <a:gd name="adj1" fmla="val 50000"/>
                <a:gd name="adj2" fmla="val 12401"/>
              </a:avLst>
            </a:prstGeom>
            <a:solidFill>
              <a:schemeClr val="bg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" name="台形 101"/>
            <p:cNvSpPr/>
            <p:nvPr/>
          </p:nvSpPr>
          <p:spPr>
            <a:xfrm>
              <a:off x="776536" y="2564904"/>
              <a:ext cx="864096" cy="216024"/>
            </a:xfrm>
            <a:prstGeom prst="trapezoid">
              <a:avLst/>
            </a:prstGeom>
            <a:solidFill>
              <a:srgbClr val="0070C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" name="円/楕円 102"/>
            <p:cNvSpPr/>
            <p:nvPr/>
          </p:nvSpPr>
          <p:spPr>
            <a:xfrm>
              <a:off x="992560" y="2132856"/>
              <a:ext cx="432048" cy="432048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4" name="グループ化 103"/>
            <p:cNvGrpSpPr/>
            <p:nvPr/>
          </p:nvGrpSpPr>
          <p:grpSpPr>
            <a:xfrm>
              <a:off x="893169" y="1913409"/>
              <a:ext cx="630832" cy="78854"/>
              <a:chOff x="5385045" y="4149080"/>
              <a:chExt cx="630563" cy="72008"/>
            </a:xfrm>
          </p:grpSpPr>
          <p:sp>
            <p:nvSpPr>
              <p:cNvPr id="105" name="フリーフォーム 104"/>
              <p:cNvSpPr/>
              <p:nvPr/>
            </p:nvSpPr>
            <p:spPr>
              <a:xfrm>
                <a:off x="5385045" y="4149080"/>
                <a:ext cx="288032" cy="72008"/>
              </a:xfrm>
              <a:custGeom>
                <a:avLst/>
                <a:gdLst>
                  <a:gd name="connsiteX0" fmla="*/ 647700 w 647700"/>
                  <a:gd name="connsiteY0" fmla="*/ 0 h 349250"/>
                  <a:gd name="connsiteX1" fmla="*/ 641350 w 647700"/>
                  <a:gd name="connsiteY1" fmla="*/ 349250 h 349250"/>
                  <a:gd name="connsiteX2" fmla="*/ 0 w 647700"/>
                  <a:gd name="connsiteY2" fmla="*/ 349250 h 349250"/>
                  <a:gd name="connsiteX3" fmla="*/ 0 w 647700"/>
                  <a:gd name="connsiteY3" fmla="*/ 165100 h 349250"/>
                  <a:gd name="connsiteX4" fmla="*/ 647700 w 647700"/>
                  <a:gd name="connsiteY4" fmla="*/ 0 h 349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7700" h="349250">
                    <a:moveTo>
                      <a:pt x="647700" y="0"/>
                    </a:moveTo>
                    <a:lnTo>
                      <a:pt x="641350" y="349250"/>
                    </a:lnTo>
                    <a:lnTo>
                      <a:pt x="0" y="349250"/>
                    </a:lnTo>
                    <a:lnTo>
                      <a:pt x="0" y="165100"/>
                    </a:lnTo>
                    <a:lnTo>
                      <a:pt x="647700" y="0"/>
                    </a:lnTo>
                    <a:close/>
                  </a:path>
                </a:pathLst>
              </a:custGeom>
              <a:solidFill>
                <a:srgbClr val="00B0F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" name="フリーフォーム 105"/>
              <p:cNvSpPr/>
              <p:nvPr/>
            </p:nvSpPr>
            <p:spPr>
              <a:xfrm flipH="1">
                <a:off x="5727576" y="4149080"/>
                <a:ext cx="288032" cy="72008"/>
              </a:xfrm>
              <a:custGeom>
                <a:avLst/>
                <a:gdLst>
                  <a:gd name="connsiteX0" fmla="*/ 647700 w 647700"/>
                  <a:gd name="connsiteY0" fmla="*/ 0 h 349250"/>
                  <a:gd name="connsiteX1" fmla="*/ 641350 w 647700"/>
                  <a:gd name="connsiteY1" fmla="*/ 349250 h 349250"/>
                  <a:gd name="connsiteX2" fmla="*/ 0 w 647700"/>
                  <a:gd name="connsiteY2" fmla="*/ 349250 h 349250"/>
                  <a:gd name="connsiteX3" fmla="*/ 0 w 647700"/>
                  <a:gd name="connsiteY3" fmla="*/ 165100 h 349250"/>
                  <a:gd name="connsiteX4" fmla="*/ 647700 w 647700"/>
                  <a:gd name="connsiteY4" fmla="*/ 0 h 349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7700" h="349250">
                    <a:moveTo>
                      <a:pt x="647700" y="0"/>
                    </a:moveTo>
                    <a:lnTo>
                      <a:pt x="641350" y="349250"/>
                    </a:lnTo>
                    <a:lnTo>
                      <a:pt x="0" y="349250"/>
                    </a:lnTo>
                    <a:lnTo>
                      <a:pt x="0" y="165100"/>
                    </a:lnTo>
                    <a:lnTo>
                      <a:pt x="647700" y="0"/>
                    </a:lnTo>
                    <a:close/>
                  </a:path>
                </a:pathLst>
              </a:custGeom>
              <a:solidFill>
                <a:srgbClr val="00B0F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07" name="円/楕円 106"/>
            <p:cNvSpPr/>
            <p:nvPr/>
          </p:nvSpPr>
          <p:spPr>
            <a:xfrm>
              <a:off x="848544" y="2204864"/>
              <a:ext cx="144016" cy="144016"/>
            </a:xfrm>
            <a:prstGeom prst="ellipse">
              <a:avLst/>
            </a:prstGeom>
            <a:solidFill>
              <a:schemeClr val="accent3">
                <a:lumMod val="6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円/楕円 107"/>
            <p:cNvSpPr/>
            <p:nvPr/>
          </p:nvSpPr>
          <p:spPr>
            <a:xfrm>
              <a:off x="899418" y="2236316"/>
              <a:ext cx="83716" cy="8371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円/楕円 108"/>
            <p:cNvSpPr/>
            <p:nvPr/>
          </p:nvSpPr>
          <p:spPr>
            <a:xfrm flipH="1">
              <a:off x="1424608" y="2204864"/>
              <a:ext cx="144016" cy="144016"/>
            </a:xfrm>
            <a:prstGeom prst="ellipse">
              <a:avLst/>
            </a:prstGeom>
            <a:solidFill>
              <a:schemeClr val="accent3">
                <a:lumMod val="6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円/楕円 109"/>
            <p:cNvSpPr/>
            <p:nvPr/>
          </p:nvSpPr>
          <p:spPr>
            <a:xfrm flipH="1">
              <a:off x="1443956" y="2246809"/>
              <a:ext cx="83716" cy="8371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" name="グループ化 4"/>
          <p:cNvGrpSpPr/>
          <p:nvPr/>
        </p:nvGrpSpPr>
        <p:grpSpPr>
          <a:xfrm>
            <a:off x="2342710" y="966710"/>
            <a:ext cx="1543683" cy="1438032"/>
            <a:chOff x="6627310" y="2806743"/>
            <a:chExt cx="2087563" cy="1944688"/>
          </a:xfrm>
        </p:grpSpPr>
        <p:sp>
          <p:nvSpPr>
            <p:cNvPr id="25" name="角丸四角形 24"/>
            <p:cNvSpPr/>
            <p:nvPr/>
          </p:nvSpPr>
          <p:spPr bwMode="auto">
            <a:xfrm>
              <a:off x="6735260" y="2879768"/>
              <a:ext cx="1871663" cy="1655763"/>
            </a:xfrm>
            <a:prstGeom prst="round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26" name="台形 25"/>
            <p:cNvSpPr/>
            <p:nvPr/>
          </p:nvSpPr>
          <p:spPr bwMode="auto">
            <a:xfrm>
              <a:off x="6770185" y="4535531"/>
              <a:ext cx="1800225" cy="215900"/>
            </a:xfrm>
            <a:prstGeom prst="trapezoid">
              <a:avLst/>
            </a:prstGeom>
            <a:solidFill>
              <a:schemeClr val="tx1">
                <a:lumMod val="50000"/>
                <a:lumOff val="50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27" name="角丸四角形 26"/>
            <p:cNvSpPr/>
            <p:nvPr/>
          </p:nvSpPr>
          <p:spPr bwMode="auto">
            <a:xfrm>
              <a:off x="6627310" y="3959268"/>
              <a:ext cx="2087563" cy="687388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28" name="角丸四角形 4"/>
            <p:cNvSpPr>
              <a:spLocks noChangeArrowheads="1"/>
            </p:cNvSpPr>
            <p:nvPr/>
          </p:nvSpPr>
          <p:spPr bwMode="auto">
            <a:xfrm>
              <a:off x="6627310" y="3849731"/>
              <a:ext cx="2087563" cy="685800"/>
            </a:xfrm>
            <a:prstGeom prst="roundRect">
              <a:avLst>
                <a:gd name="adj" fmla="val 38296"/>
              </a:avLst>
            </a:prstGeom>
            <a:solidFill>
              <a:schemeClr val="bg1"/>
            </a:solidFill>
            <a:ln w="28575" algn="ctr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29" name="角丸四角形 11"/>
            <p:cNvSpPr/>
            <p:nvPr/>
          </p:nvSpPr>
          <p:spPr bwMode="auto">
            <a:xfrm>
              <a:off x="6627310" y="4076743"/>
              <a:ext cx="2087563" cy="458788"/>
            </a:xfrm>
            <a:custGeom>
              <a:avLst/>
              <a:gdLst>
                <a:gd name="connsiteX0" fmla="*/ 0 w 2088232"/>
                <a:gd name="connsiteY0" fmla="*/ 263092 h 687015"/>
                <a:gd name="connsiteX1" fmla="*/ 263092 w 2088232"/>
                <a:gd name="connsiteY1" fmla="*/ 0 h 687015"/>
                <a:gd name="connsiteX2" fmla="*/ 1825140 w 2088232"/>
                <a:gd name="connsiteY2" fmla="*/ 0 h 687015"/>
                <a:gd name="connsiteX3" fmla="*/ 2088232 w 2088232"/>
                <a:gd name="connsiteY3" fmla="*/ 263092 h 687015"/>
                <a:gd name="connsiteX4" fmla="*/ 2088232 w 2088232"/>
                <a:gd name="connsiteY4" fmla="*/ 423923 h 687015"/>
                <a:gd name="connsiteX5" fmla="*/ 1825140 w 2088232"/>
                <a:gd name="connsiteY5" fmla="*/ 687015 h 687015"/>
                <a:gd name="connsiteX6" fmla="*/ 263092 w 2088232"/>
                <a:gd name="connsiteY6" fmla="*/ 687015 h 687015"/>
                <a:gd name="connsiteX7" fmla="*/ 0 w 2088232"/>
                <a:gd name="connsiteY7" fmla="*/ 423923 h 687015"/>
                <a:gd name="connsiteX8" fmla="*/ 0 w 2088232"/>
                <a:gd name="connsiteY8" fmla="*/ 263092 h 687015"/>
                <a:gd name="connsiteX0" fmla="*/ 0 w 2088232"/>
                <a:gd name="connsiteY0" fmla="*/ 263092 h 687015"/>
                <a:gd name="connsiteX1" fmla="*/ 324052 w 2088232"/>
                <a:gd name="connsiteY1" fmla="*/ 533400 h 687015"/>
                <a:gd name="connsiteX2" fmla="*/ 1825140 w 2088232"/>
                <a:gd name="connsiteY2" fmla="*/ 0 h 687015"/>
                <a:gd name="connsiteX3" fmla="*/ 2088232 w 2088232"/>
                <a:gd name="connsiteY3" fmla="*/ 263092 h 687015"/>
                <a:gd name="connsiteX4" fmla="*/ 2088232 w 2088232"/>
                <a:gd name="connsiteY4" fmla="*/ 423923 h 687015"/>
                <a:gd name="connsiteX5" fmla="*/ 1825140 w 2088232"/>
                <a:gd name="connsiteY5" fmla="*/ 687015 h 687015"/>
                <a:gd name="connsiteX6" fmla="*/ 263092 w 2088232"/>
                <a:gd name="connsiteY6" fmla="*/ 687015 h 687015"/>
                <a:gd name="connsiteX7" fmla="*/ 0 w 2088232"/>
                <a:gd name="connsiteY7" fmla="*/ 423923 h 687015"/>
                <a:gd name="connsiteX8" fmla="*/ 0 w 2088232"/>
                <a:gd name="connsiteY8" fmla="*/ 263092 h 687015"/>
                <a:gd name="connsiteX0" fmla="*/ 0 w 2088232"/>
                <a:gd name="connsiteY0" fmla="*/ 31285 h 455208"/>
                <a:gd name="connsiteX1" fmla="*/ 324052 w 2088232"/>
                <a:gd name="connsiteY1" fmla="*/ 301593 h 455208"/>
                <a:gd name="connsiteX2" fmla="*/ 1722270 w 2088232"/>
                <a:gd name="connsiteY2" fmla="*/ 293973 h 455208"/>
                <a:gd name="connsiteX3" fmla="*/ 2088232 w 2088232"/>
                <a:gd name="connsiteY3" fmla="*/ 31285 h 455208"/>
                <a:gd name="connsiteX4" fmla="*/ 2088232 w 2088232"/>
                <a:gd name="connsiteY4" fmla="*/ 192116 h 455208"/>
                <a:gd name="connsiteX5" fmla="*/ 1825140 w 2088232"/>
                <a:gd name="connsiteY5" fmla="*/ 455208 h 455208"/>
                <a:gd name="connsiteX6" fmla="*/ 263092 w 2088232"/>
                <a:gd name="connsiteY6" fmla="*/ 455208 h 455208"/>
                <a:gd name="connsiteX7" fmla="*/ 0 w 2088232"/>
                <a:gd name="connsiteY7" fmla="*/ 192116 h 455208"/>
                <a:gd name="connsiteX8" fmla="*/ 0 w 2088232"/>
                <a:gd name="connsiteY8" fmla="*/ 31285 h 455208"/>
                <a:gd name="connsiteX0" fmla="*/ 0 w 2088232"/>
                <a:gd name="connsiteY0" fmla="*/ 30822 h 454745"/>
                <a:gd name="connsiteX1" fmla="*/ 324052 w 2088232"/>
                <a:gd name="connsiteY1" fmla="*/ 301130 h 454745"/>
                <a:gd name="connsiteX2" fmla="*/ 1722270 w 2088232"/>
                <a:gd name="connsiteY2" fmla="*/ 308750 h 454745"/>
                <a:gd name="connsiteX3" fmla="*/ 2088232 w 2088232"/>
                <a:gd name="connsiteY3" fmla="*/ 30822 h 454745"/>
                <a:gd name="connsiteX4" fmla="*/ 2088232 w 2088232"/>
                <a:gd name="connsiteY4" fmla="*/ 191653 h 454745"/>
                <a:gd name="connsiteX5" fmla="*/ 1825140 w 2088232"/>
                <a:gd name="connsiteY5" fmla="*/ 454745 h 454745"/>
                <a:gd name="connsiteX6" fmla="*/ 263092 w 2088232"/>
                <a:gd name="connsiteY6" fmla="*/ 454745 h 454745"/>
                <a:gd name="connsiteX7" fmla="*/ 0 w 2088232"/>
                <a:gd name="connsiteY7" fmla="*/ 191653 h 454745"/>
                <a:gd name="connsiteX8" fmla="*/ 0 w 2088232"/>
                <a:gd name="connsiteY8" fmla="*/ 30822 h 454745"/>
                <a:gd name="connsiteX0" fmla="*/ 0 w 2088232"/>
                <a:gd name="connsiteY0" fmla="*/ 31051 h 454974"/>
                <a:gd name="connsiteX1" fmla="*/ 324052 w 2088232"/>
                <a:gd name="connsiteY1" fmla="*/ 301359 h 454974"/>
                <a:gd name="connsiteX2" fmla="*/ 1726080 w 2088232"/>
                <a:gd name="connsiteY2" fmla="*/ 297549 h 454974"/>
                <a:gd name="connsiteX3" fmla="*/ 2088232 w 2088232"/>
                <a:gd name="connsiteY3" fmla="*/ 31051 h 454974"/>
                <a:gd name="connsiteX4" fmla="*/ 2088232 w 2088232"/>
                <a:gd name="connsiteY4" fmla="*/ 191882 h 454974"/>
                <a:gd name="connsiteX5" fmla="*/ 1825140 w 2088232"/>
                <a:gd name="connsiteY5" fmla="*/ 454974 h 454974"/>
                <a:gd name="connsiteX6" fmla="*/ 263092 w 2088232"/>
                <a:gd name="connsiteY6" fmla="*/ 454974 h 454974"/>
                <a:gd name="connsiteX7" fmla="*/ 0 w 2088232"/>
                <a:gd name="connsiteY7" fmla="*/ 191882 h 454974"/>
                <a:gd name="connsiteX8" fmla="*/ 0 w 2088232"/>
                <a:gd name="connsiteY8" fmla="*/ 31051 h 454974"/>
                <a:gd name="connsiteX0" fmla="*/ 0 w 2088232"/>
                <a:gd name="connsiteY0" fmla="*/ 31051 h 454974"/>
                <a:gd name="connsiteX1" fmla="*/ 324052 w 2088232"/>
                <a:gd name="connsiteY1" fmla="*/ 301359 h 454974"/>
                <a:gd name="connsiteX2" fmla="*/ 1726080 w 2088232"/>
                <a:gd name="connsiteY2" fmla="*/ 297549 h 454974"/>
                <a:gd name="connsiteX3" fmla="*/ 2088232 w 2088232"/>
                <a:gd name="connsiteY3" fmla="*/ 31051 h 454974"/>
                <a:gd name="connsiteX4" fmla="*/ 2088232 w 2088232"/>
                <a:gd name="connsiteY4" fmla="*/ 191882 h 454974"/>
                <a:gd name="connsiteX5" fmla="*/ 1825140 w 2088232"/>
                <a:gd name="connsiteY5" fmla="*/ 454974 h 454974"/>
                <a:gd name="connsiteX6" fmla="*/ 263092 w 2088232"/>
                <a:gd name="connsiteY6" fmla="*/ 454974 h 454974"/>
                <a:gd name="connsiteX7" fmla="*/ 0 w 2088232"/>
                <a:gd name="connsiteY7" fmla="*/ 191882 h 454974"/>
                <a:gd name="connsiteX8" fmla="*/ 0 w 2088232"/>
                <a:gd name="connsiteY8" fmla="*/ 31051 h 454974"/>
                <a:gd name="connsiteX0" fmla="*/ 0 w 2088232"/>
                <a:gd name="connsiteY0" fmla="*/ 31051 h 454974"/>
                <a:gd name="connsiteX1" fmla="*/ 324052 w 2088232"/>
                <a:gd name="connsiteY1" fmla="*/ 301359 h 454974"/>
                <a:gd name="connsiteX2" fmla="*/ 1726080 w 2088232"/>
                <a:gd name="connsiteY2" fmla="*/ 297549 h 454974"/>
                <a:gd name="connsiteX3" fmla="*/ 2088232 w 2088232"/>
                <a:gd name="connsiteY3" fmla="*/ 31051 h 454974"/>
                <a:gd name="connsiteX4" fmla="*/ 2088232 w 2088232"/>
                <a:gd name="connsiteY4" fmla="*/ 191882 h 454974"/>
                <a:gd name="connsiteX5" fmla="*/ 1825140 w 2088232"/>
                <a:gd name="connsiteY5" fmla="*/ 454974 h 454974"/>
                <a:gd name="connsiteX6" fmla="*/ 263092 w 2088232"/>
                <a:gd name="connsiteY6" fmla="*/ 454974 h 454974"/>
                <a:gd name="connsiteX7" fmla="*/ 0 w 2088232"/>
                <a:gd name="connsiteY7" fmla="*/ 191882 h 454974"/>
                <a:gd name="connsiteX8" fmla="*/ 0 w 2088232"/>
                <a:gd name="connsiteY8" fmla="*/ 31051 h 454974"/>
                <a:gd name="connsiteX0" fmla="*/ 0 w 2088232"/>
                <a:gd name="connsiteY0" fmla="*/ 33621 h 457544"/>
                <a:gd name="connsiteX1" fmla="*/ 324052 w 2088232"/>
                <a:gd name="connsiteY1" fmla="*/ 303929 h 457544"/>
                <a:gd name="connsiteX2" fmla="*/ 1809900 w 2088232"/>
                <a:gd name="connsiteY2" fmla="*/ 307739 h 457544"/>
                <a:gd name="connsiteX3" fmla="*/ 2088232 w 2088232"/>
                <a:gd name="connsiteY3" fmla="*/ 33621 h 457544"/>
                <a:gd name="connsiteX4" fmla="*/ 2088232 w 2088232"/>
                <a:gd name="connsiteY4" fmla="*/ 194452 h 457544"/>
                <a:gd name="connsiteX5" fmla="*/ 1825140 w 2088232"/>
                <a:gd name="connsiteY5" fmla="*/ 457544 h 457544"/>
                <a:gd name="connsiteX6" fmla="*/ 263092 w 2088232"/>
                <a:gd name="connsiteY6" fmla="*/ 457544 h 457544"/>
                <a:gd name="connsiteX7" fmla="*/ 0 w 2088232"/>
                <a:gd name="connsiteY7" fmla="*/ 194452 h 457544"/>
                <a:gd name="connsiteX8" fmla="*/ 0 w 2088232"/>
                <a:gd name="connsiteY8" fmla="*/ 33621 h 457544"/>
                <a:gd name="connsiteX0" fmla="*/ 0 w 2088232"/>
                <a:gd name="connsiteY0" fmla="*/ 33621 h 457544"/>
                <a:gd name="connsiteX1" fmla="*/ 324052 w 2088232"/>
                <a:gd name="connsiteY1" fmla="*/ 303929 h 457544"/>
                <a:gd name="connsiteX2" fmla="*/ 1809900 w 2088232"/>
                <a:gd name="connsiteY2" fmla="*/ 307739 h 457544"/>
                <a:gd name="connsiteX3" fmla="*/ 2088232 w 2088232"/>
                <a:gd name="connsiteY3" fmla="*/ 33621 h 457544"/>
                <a:gd name="connsiteX4" fmla="*/ 2088232 w 2088232"/>
                <a:gd name="connsiteY4" fmla="*/ 194452 h 457544"/>
                <a:gd name="connsiteX5" fmla="*/ 1825140 w 2088232"/>
                <a:gd name="connsiteY5" fmla="*/ 457544 h 457544"/>
                <a:gd name="connsiteX6" fmla="*/ 263092 w 2088232"/>
                <a:gd name="connsiteY6" fmla="*/ 457544 h 457544"/>
                <a:gd name="connsiteX7" fmla="*/ 0 w 2088232"/>
                <a:gd name="connsiteY7" fmla="*/ 194452 h 457544"/>
                <a:gd name="connsiteX8" fmla="*/ 0 w 2088232"/>
                <a:gd name="connsiteY8" fmla="*/ 33621 h 457544"/>
                <a:gd name="connsiteX0" fmla="*/ 0 w 2088232"/>
                <a:gd name="connsiteY0" fmla="*/ 33621 h 457544"/>
                <a:gd name="connsiteX1" fmla="*/ 324052 w 2088232"/>
                <a:gd name="connsiteY1" fmla="*/ 303929 h 457544"/>
                <a:gd name="connsiteX2" fmla="*/ 1091550 w 2088232"/>
                <a:gd name="connsiteY2" fmla="*/ 317739 h 457544"/>
                <a:gd name="connsiteX3" fmla="*/ 1809900 w 2088232"/>
                <a:gd name="connsiteY3" fmla="*/ 307739 h 457544"/>
                <a:gd name="connsiteX4" fmla="*/ 2088232 w 2088232"/>
                <a:gd name="connsiteY4" fmla="*/ 33621 h 457544"/>
                <a:gd name="connsiteX5" fmla="*/ 2088232 w 2088232"/>
                <a:gd name="connsiteY5" fmla="*/ 194452 h 457544"/>
                <a:gd name="connsiteX6" fmla="*/ 1825140 w 2088232"/>
                <a:gd name="connsiteY6" fmla="*/ 457544 h 457544"/>
                <a:gd name="connsiteX7" fmla="*/ 263092 w 2088232"/>
                <a:gd name="connsiteY7" fmla="*/ 457544 h 457544"/>
                <a:gd name="connsiteX8" fmla="*/ 0 w 2088232"/>
                <a:gd name="connsiteY8" fmla="*/ 194452 h 457544"/>
                <a:gd name="connsiteX9" fmla="*/ 0 w 2088232"/>
                <a:gd name="connsiteY9" fmla="*/ 33621 h 457544"/>
                <a:gd name="connsiteX0" fmla="*/ 0 w 2088232"/>
                <a:gd name="connsiteY0" fmla="*/ 34823 h 458746"/>
                <a:gd name="connsiteX1" fmla="*/ 324052 w 2088232"/>
                <a:gd name="connsiteY1" fmla="*/ 305131 h 458746"/>
                <a:gd name="connsiteX2" fmla="*/ 1080120 w 2088232"/>
                <a:gd name="connsiteY2" fmla="*/ 414191 h 458746"/>
                <a:gd name="connsiteX3" fmla="*/ 1809900 w 2088232"/>
                <a:gd name="connsiteY3" fmla="*/ 308941 h 458746"/>
                <a:gd name="connsiteX4" fmla="*/ 2088232 w 2088232"/>
                <a:gd name="connsiteY4" fmla="*/ 34823 h 458746"/>
                <a:gd name="connsiteX5" fmla="*/ 2088232 w 2088232"/>
                <a:gd name="connsiteY5" fmla="*/ 195654 h 458746"/>
                <a:gd name="connsiteX6" fmla="*/ 1825140 w 2088232"/>
                <a:gd name="connsiteY6" fmla="*/ 458746 h 458746"/>
                <a:gd name="connsiteX7" fmla="*/ 263092 w 2088232"/>
                <a:gd name="connsiteY7" fmla="*/ 458746 h 458746"/>
                <a:gd name="connsiteX8" fmla="*/ 0 w 2088232"/>
                <a:gd name="connsiteY8" fmla="*/ 195654 h 458746"/>
                <a:gd name="connsiteX9" fmla="*/ 0 w 2088232"/>
                <a:gd name="connsiteY9" fmla="*/ 34823 h 458746"/>
                <a:gd name="connsiteX0" fmla="*/ 0 w 2088232"/>
                <a:gd name="connsiteY0" fmla="*/ 34823 h 458746"/>
                <a:gd name="connsiteX1" fmla="*/ 324052 w 2088232"/>
                <a:gd name="connsiteY1" fmla="*/ 305131 h 458746"/>
                <a:gd name="connsiteX2" fmla="*/ 1080120 w 2088232"/>
                <a:gd name="connsiteY2" fmla="*/ 414191 h 458746"/>
                <a:gd name="connsiteX3" fmla="*/ 1809900 w 2088232"/>
                <a:gd name="connsiteY3" fmla="*/ 308941 h 458746"/>
                <a:gd name="connsiteX4" fmla="*/ 2088232 w 2088232"/>
                <a:gd name="connsiteY4" fmla="*/ 34823 h 458746"/>
                <a:gd name="connsiteX5" fmla="*/ 2088232 w 2088232"/>
                <a:gd name="connsiteY5" fmla="*/ 195654 h 458746"/>
                <a:gd name="connsiteX6" fmla="*/ 1825140 w 2088232"/>
                <a:gd name="connsiteY6" fmla="*/ 458746 h 458746"/>
                <a:gd name="connsiteX7" fmla="*/ 263092 w 2088232"/>
                <a:gd name="connsiteY7" fmla="*/ 458746 h 458746"/>
                <a:gd name="connsiteX8" fmla="*/ 0 w 2088232"/>
                <a:gd name="connsiteY8" fmla="*/ 195654 h 458746"/>
                <a:gd name="connsiteX9" fmla="*/ 0 w 2088232"/>
                <a:gd name="connsiteY9" fmla="*/ 34823 h 458746"/>
                <a:gd name="connsiteX0" fmla="*/ 0 w 2088232"/>
                <a:gd name="connsiteY0" fmla="*/ 34823 h 458746"/>
                <a:gd name="connsiteX1" fmla="*/ 324052 w 2088232"/>
                <a:gd name="connsiteY1" fmla="*/ 305131 h 458746"/>
                <a:gd name="connsiteX2" fmla="*/ 1080120 w 2088232"/>
                <a:gd name="connsiteY2" fmla="*/ 414191 h 458746"/>
                <a:gd name="connsiteX3" fmla="*/ 1809900 w 2088232"/>
                <a:gd name="connsiteY3" fmla="*/ 308941 h 458746"/>
                <a:gd name="connsiteX4" fmla="*/ 2088232 w 2088232"/>
                <a:gd name="connsiteY4" fmla="*/ 34823 h 458746"/>
                <a:gd name="connsiteX5" fmla="*/ 2088232 w 2088232"/>
                <a:gd name="connsiteY5" fmla="*/ 195654 h 458746"/>
                <a:gd name="connsiteX6" fmla="*/ 1825140 w 2088232"/>
                <a:gd name="connsiteY6" fmla="*/ 458746 h 458746"/>
                <a:gd name="connsiteX7" fmla="*/ 263092 w 2088232"/>
                <a:gd name="connsiteY7" fmla="*/ 458746 h 458746"/>
                <a:gd name="connsiteX8" fmla="*/ 0 w 2088232"/>
                <a:gd name="connsiteY8" fmla="*/ 195654 h 458746"/>
                <a:gd name="connsiteX9" fmla="*/ 0 w 2088232"/>
                <a:gd name="connsiteY9" fmla="*/ 34823 h 458746"/>
                <a:gd name="connsiteX0" fmla="*/ 0 w 2088232"/>
                <a:gd name="connsiteY0" fmla="*/ 34823 h 458746"/>
                <a:gd name="connsiteX1" fmla="*/ 282142 w 2088232"/>
                <a:gd name="connsiteY1" fmla="*/ 305131 h 458746"/>
                <a:gd name="connsiteX2" fmla="*/ 1080120 w 2088232"/>
                <a:gd name="connsiteY2" fmla="*/ 414191 h 458746"/>
                <a:gd name="connsiteX3" fmla="*/ 1809900 w 2088232"/>
                <a:gd name="connsiteY3" fmla="*/ 308941 h 458746"/>
                <a:gd name="connsiteX4" fmla="*/ 2088232 w 2088232"/>
                <a:gd name="connsiteY4" fmla="*/ 34823 h 458746"/>
                <a:gd name="connsiteX5" fmla="*/ 2088232 w 2088232"/>
                <a:gd name="connsiteY5" fmla="*/ 195654 h 458746"/>
                <a:gd name="connsiteX6" fmla="*/ 1825140 w 2088232"/>
                <a:gd name="connsiteY6" fmla="*/ 458746 h 458746"/>
                <a:gd name="connsiteX7" fmla="*/ 263092 w 2088232"/>
                <a:gd name="connsiteY7" fmla="*/ 458746 h 458746"/>
                <a:gd name="connsiteX8" fmla="*/ 0 w 2088232"/>
                <a:gd name="connsiteY8" fmla="*/ 195654 h 458746"/>
                <a:gd name="connsiteX9" fmla="*/ 0 w 2088232"/>
                <a:gd name="connsiteY9" fmla="*/ 34823 h 458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88232" h="458746">
                  <a:moveTo>
                    <a:pt x="0" y="34823"/>
                  </a:moveTo>
                  <a:cubicBezTo>
                    <a:pt x="0" y="-110479"/>
                    <a:pt x="102122" y="241903"/>
                    <a:pt x="282142" y="305131"/>
                  </a:cubicBezTo>
                  <a:cubicBezTo>
                    <a:pt x="462162" y="368359"/>
                    <a:pt x="825494" y="413556"/>
                    <a:pt x="1080120" y="414191"/>
                  </a:cubicBezTo>
                  <a:cubicBezTo>
                    <a:pt x="1334746" y="414826"/>
                    <a:pt x="1643786" y="356294"/>
                    <a:pt x="1809900" y="308941"/>
                  </a:cubicBezTo>
                  <a:cubicBezTo>
                    <a:pt x="1989492" y="246076"/>
                    <a:pt x="2088232" y="-110479"/>
                    <a:pt x="2088232" y="34823"/>
                  </a:cubicBezTo>
                  <a:lnTo>
                    <a:pt x="2088232" y="195654"/>
                  </a:lnTo>
                  <a:cubicBezTo>
                    <a:pt x="2088232" y="340956"/>
                    <a:pt x="1970442" y="458746"/>
                    <a:pt x="1825140" y="458746"/>
                  </a:cubicBezTo>
                  <a:lnTo>
                    <a:pt x="263092" y="458746"/>
                  </a:lnTo>
                  <a:cubicBezTo>
                    <a:pt x="117790" y="458746"/>
                    <a:pt x="0" y="340956"/>
                    <a:pt x="0" y="195654"/>
                  </a:cubicBezTo>
                  <a:lnTo>
                    <a:pt x="0" y="34823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0" name="台形 4"/>
            <p:cNvSpPr>
              <a:spLocks/>
            </p:cNvSpPr>
            <p:nvPr/>
          </p:nvSpPr>
          <p:spPr bwMode="auto">
            <a:xfrm>
              <a:off x="6843210" y="2806743"/>
              <a:ext cx="1655763" cy="1042988"/>
            </a:xfrm>
            <a:custGeom>
              <a:avLst/>
              <a:gdLst>
                <a:gd name="T0" fmla="*/ 0 w 1656184"/>
                <a:gd name="T1" fmla="*/ 1045852 h 1041559"/>
                <a:gd name="T2" fmla="*/ 419994 w 1656184"/>
                <a:gd name="T3" fmla="*/ 53944 h 1041559"/>
                <a:gd name="T4" fmla="*/ 813945 w 1656184"/>
                <a:gd name="T5" fmla="*/ 0 h 1041559"/>
                <a:gd name="T6" fmla="*/ 1227313 w 1656184"/>
                <a:gd name="T7" fmla="*/ 42466 h 1041559"/>
                <a:gd name="T8" fmla="*/ 1654921 w 1656184"/>
                <a:gd name="T9" fmla="*/ 1045852 h 1041559"/>
                <a:gd name="T10" fmla="*/ 0 w 1656184"/>
                <a:gd name="T11" fmla="*/ 1045852 h 104155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656184" h="1041559">
                  <a:moveTo>
                    <a:pt x="0" y="1041559"/>
                  </a:moveTo>
                  <a:cubicBezTo>
                    <a:pt x="140105" y="712280"/>
                    <a:pt x="379270" y="97251"/>
                    <a:pt x="420315" y="53722"/>
                  </a:cubicBezTo>
                  <a:cubicBezTo>
                    <a:pt x="456482" y="24385"/>
                    <a:pt x="683149" y="17907"/>
                    <a:pt x="814566" y="0"/>
                  </a:cubicBezTo>
                  <a:cubicBezTo>
                    <a:pt x="952460" y="14097"/>
                    <a:pt x="1193225" y="12955"/>
                    <a:pt x="1228249" y="42292"/>
                  </a:cubicBezTo>
                  <a:cubicBezTo>
                    <a:pt x="1271834" y="55341"/>
                    <a:pt x="1513539" y="708470"/>
                    <a:pt x="1656184" y="1041559"/>
                  </a:cubicBezTo>
                  <a:lnTo>
                    <a:pt x="0" y="1041559"/>
                  </a:ln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" name="片側の 2 つの角を切り取った四角形 30"/>
            <p:cNvSpPr/>
            <p:nvPr/>
          </p:nvSpPr>
          <p:spPr bwMode="auto">
            <a:xfrm rot="16200000">
              <a:off x="7336129" y="3491749"/>
              <a:ext cx="92075" cy="360363"/>
            </a:xfrm>
            <a:prstGeom prst="snip2SameRect">
              <a:avLst>
                <a:gd name="adj1" fmla="val 27249"/>
                <a:gd name="adj2" fmla="val 0"/>
              </a:avLst>
            </a:prstGeom>
            <a:solidFill>
              <a:schemeClr val="bg2">
                <a:lumMod val="50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2" name="片側の 2 つの角を切り取った四角形 31"/>
            <p:cNvSpPr/>
            <p:nvPr/>
          </p:nvSpPr>
          <p:spPr bwMode="auto">
            <a:xfrm rot="5400000">
              <a:off x="7912391" y="3491750"/>
              <a:ext cx="92075" cy="360362"/>
            </a:xfrm>
            <a:prstGeom prst="snip2SameRect">
              <a:avLst>
                <a:gd name="adj1" fmla="val 27249"/>
                <a:gd name="adj2" fmla="val 0"/>
              </a:avLst>
            </a:prstGeom>
            <a:solidFill>
              <a:schemeClr val="bg2">
                <a:lumMod val="50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3" name="フリーフォーム 32"/>
            <p:cNvSpPr/>
            <p:nvPr/>
          </p:nvSpPr>
          <p:spPr bwMode="auto">
            <a:xfrm>
              <a:off x="7051173" y="3092493"/>
              <a:ext cx="1223962" cy="320675"/>
            </a:xfrm>
            <a:custGeom>
              <a:avLst/>
              <a:gdLst>
                <a:gd name="connsiteX0" fmla="*/ 0 w 1224280"/>
                <a:gd name="connsiteY0" fmla="*/ 259080 h 320040"/>
                <a:gd name="connsiteX1" fmla="*/ 60960 w 1224280"/>
                <a:gd name="connsiteY1" fmla="*/ 320040 h 320040"/>
                <a:gd name="connsiteX2" fmla="*/ 1153160 w 1224280"/>
                <a:gd name="connsiteY2" fmla="*/ 320040 h 320040"/>
                <a:gd name="connsiteX3" fmla="*/ 1224280 w 1224280"/>
                <a:gd name="connsiteY3" fmla="*/ 248920 h 320040"/>
                <a:gd name="connsiteX4" fmla="*/ 1137920 w 1224280"/>
                <a:gd name="connsiteY4" fmla="*/ 2540 h 320040"/>
                <a:gd name="connsiteX5" fmla="*/ 1038860 w 1224280"/>
                <a:gd name="connsiteY5" fmla="*/ 63500 h 320040"/>
                <a:gd name="connsiteX6" fmla="*/ 190500 w 1224280"/>
                <a:gd name="connsiteY6" fmla="*/ 63500 h 320040"/>
                <a:gd name="connsiteX7" fmla="*/ 104140 w 1224280"/>
                <a:gd name="connsiteY7" fmla="*/ 0 h 320040"/>
                <a:gd name="connsiteX8" fmla="*/ 0 w 1224280"/>
                <a:gd name="connsiteY8" fmla="*/ 259080 h 320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24280" h="320040">
                  <a:moveTo>
                    <a:pt x="0" y="259080"/>
                  </a:moveTo>
                  <a:lnTo>
                    <a:pt x="60960" y="320040"/>
                  </a:lnTo>
                  <a:lnTo>
                    <a:pt x="1153160" y="320040"/>
                  </a:lnTo>
                  <a:lnTo>
                    <a:pt x="1224280" y="248920"/>
                  </a:lnTo>
                  <a:lnTo>
                    <a:pt x="1137920" y="2540"/>
                  </a:lnTo>
                  <a:lnTo>
                    <a:pt x="1038860" y="63500"/>
                  </a:lnTo>
                  <a:lnTo>
                    <a:pt x="190500" y="63500"/>
                  </a:lnTo>
                  <a:lnTo>
                    <a:pt x="104140" y="0"/>
                  </a:lnTo>
                  <a:lnTo>
                    <a:pt x="0" y="259080"/>
                  </a:lnTo>
                  <a:close/>
                </a:path>
              </a:pathLst>
            </a:custGeom>
            <a:solidFill>
              <a:schemeClr val="tx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</p:grpSp>
      <p:grpSp>
        <p:nvGrpSpPr>
          <p:cNvPr id="8" name="グループ化 7"/>
          <p:cNvGrpSpPr/>
          <p:nvPr/>
        </p:nvGrpSpPr>
        <p:grpSpPr>
          <a:xfrm>
            <a:off x="4232920" y="892253"/>
            <a:ext cx="1440160" cy="1546637"/>
            <a:chOff x="4232920" y="840041"/>
            <a:chExt cx="1440160" cy="1546637"/>
          </a:xfrm>
        </p:grpSpPr>
        <p:sp>
          <p:nvSpPr>
            <p:cNvPr id="53" name="円/楕円 1"/>
            <p:cNvSpPr/>
            <p:nvPr/>
          </p:nvSpPr>
          <p:spPr bwMode="auto">
            <a:xfrm flipV="1">
              <a:off x="4291012" y="1776575"/>
              <a:ext cx="1328738" cy="593075"/>
            </a:xfrm>
            <a:custGeom>
              <a:avLst/>
              <a:gdLst>
                <a:gd name="connsiteX0" fmla="*/ 0 w 1440160"/>
                <a:gd name="connsiteY0" fmla="*/ 302281 h 604561"/>
                <a:gd name="connsiteX1" fmla="*/ 720080 w 1440160"/>
                <a:gd name="connsiteY1" fmla="*/ 0 h 604561"/>
                <a:gd name="connsiteX2" fmla="*/ 1440160 w 1440160"/>
                <a:gd name="connsiteY2" fmla="*/ 302281 h 604561"/>
                <a:gd name="connsiteX3" fmla="*/ 720080 w 1440160"/>
                <a:gd name="connsiteY3" fmla="*/ 604562 h 604561"/>
                <a:gd name="connsiteX4" fmla="*/ 0 w 1440160"/>
                <a:gd name="connsiteY4" fmla="*/ 302281 h 604561"/>
                <a:gd name="connsiteX0" fmla="*/ 0 w 1440160"/>
                <a:gd name="connsiteY0" fmla="*/ 302281 h 604562"/>
                <a:gd name="connsiteX1" fmla="*/ 720080 w 1440160"/>
                <a:gd name="connsiteY1" fmla="*/ 0 h 604562"/>
                <a:gd name="connsiteX2" fmla="*/ 1440160 w 1440160"/>
                <a:gd name="connsiteY2" fmla="*/ 302281 h 604562"/>
                <a:gd name="connsiteX3" fmla="*/ 720080 w 1440160"/>
                <a:gd name="connsiteY3" fmla="*/ 604562 h 604562"/>
                <a:gd name="connsiteX4" fmla="*/ 0 w 1440160"/>
                <a:gd name="connsiteY4" fmla="*/ 302281 h 604562"/>
                <a:gd name="connsiteX0" fmla="*/ 0 w 1440160"/>
                <a:gd name="connsiteY0" fmla="*/ 302281 h 735191"/>
                <a:gd name="connsiteX1" fmla="*/ 720080 w 1440160"/>
                <a:gd name="connsiteY1" fmla="*/ 0 h 735191"/>
                <a:gd name="connsiteX2" fmla="*/ 1440160 w 1440160"/>
                <a:gd name="connsiteY2" fmla="*/ 302281 h 735191"/>
                <a:gd name="connsiteX3" fmla="*/ 720080 w 1440160"/>
                <a:gd name="connsiteY3" fmla="*/ 735191 h 735191"/>
                <a:gd name="connsiteX4" fmla="*/ 0 w 1440160"/>
                <a:gd name="connsiteY4" fmla="*/ 302281 h 735191"/>
                <a:gd name="connsiteX0" fmla="*/ 0 w 1440160"/>
                <a:gd name="connsiteY0" fmla="*/ 358975 h 791885"/>
                <a:gd name="connsiteX1" fmla="*/ 720080 w 1440160"/>
                <a:gd name="connsiteY1" fmla="*/ 0 h 791885"/>
                <a:gd name="connsiteX2" fmla="*/ 1440160 w 1440160"/>
                <a:gd name="connsiteY2" fmla="*/ 358975 h 791885"/>
                <a:gd name="connsiteX3" fmla="*/ 720080 w 1440160"/>
                <a:gd name="connsiteY3" fmla="*/ 791885 h 791885"/>
                <a:gd name="connsiteX4" fmla="*/ 0 w 1440160"/>
                <a:gd name="connsiteY4" fmla="*/ 358975 h 791885"/>
                <a:gd name="connsiteX0" fmla="*/ 0 w 1440160"/>
                <a:gd name="connsiteY0" fmla="*/ 358975 h 2113576"/>
                <a:gd name="connsiteX1" fmla="*/ 720080 w 1440160"/>
                <a:gd name="connsiteY1" fmla="*/ 0 h 2113576"/>
                <a:gd name="connsiteX2" fmla="*/ 1440160 w 1440160"/>
                <a:gd name="connsiteY2" fmla="*/ 358975 h 2113576"/>
                <a:gd name="connsiteX3" fmla="*/ 734368 w 1440160"/>
                <a:gd name="connsiteY3" fmla="*/ 2113576 h 2113576"/>
                <a:gd name="connsiteX4" fmla="*/ 0 w 1440160"/>
                <a:gd name="connsiteY4" fmla="*/ 358975 h 2113576"/>
                <a:gd name="connsiteX0" fmla="*/ 0 w 1440160"/>
                <a:gd name="connsiteY0" fmla="*/ 159241 h 1913842"/>
                <a:gd name="connsiteX1" fmla="*/ 720080 w 1440160"/>
                <a:gd name="connsiteY1" fmla="*/ 58 h 1913842"/>
                <a:gd name="connsiteX2" fmla="*/ 1440160 w 1440160"/>
                <a:gd name="connsiteY2" fmla="*/ 159241 h 1913842"/>
                <a:gd name="connsiteX3" fmla="*/ 734368 w 1440160"/>
                <a:gd name="connsiteY3" fmla="*/ 1913842 h 1913842"/>
                <a:gd name="connsiteX4" fmla="*/ 0 w 1440160"/>
                <a:gd name="connsiteY4" fmla="*/ 159241 h 19138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913842">
                  <a:moveTo>
                    <a:pt x="0" y="159241"/>
                  </a:moveTo>
                  <a:cubicBezTo>
                    <a:pt x="0" y="-7704"/>
                    <a:pt x="322391" y="58"/>
                    <a:pt x="720080" y="58"/>
                  </a:cubicBezTo>
                  <a:cubicBezTo>
                    <a:pt x="1117769" y="58"/>
                    <a:pt x="1440160" y="-7704"/>
                    <a:pt x="1440160" y="159241"/>
                  </a:cubicBezTo>
                  <a:cubicBezTo>
                    <a:pt x="1440160" y="326186"/>
                    <a:pt x="1132057" y="1913842"/>
                    <a:pt x="734368" y="1913842"/>
                  </a:cubicBezTo>
                  <a:cubicBezTo>
                    <a:pt x="336679" y="1913842"/>
                    <a:pt x="0" y="326186"/>
                    <a:pt x="0" y="159241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7" name="角丸四角形 46"/>
            <p:cNvSpPr/>
            <p:nvPr/>
          </p:nvSpPr>
          <p:spPr bwMode="auto">
            <a:xfrm>
              <a:off x="4260984" y="978161"/>
              <a:ext cx="1384032" cy="1224382"/>
            </a:xfrm>
            <a:prstGeom prst="roundRect">
              <a:avLst>
                <a:gd name="adj" fmla="val 3481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" name="円/楕円 1"/>
            <p:cNvSpPr/>
            <p:nvPr/>
          </p:nvSpPr>
          <p:spPr bwMode="auto">
            <a:xfrm flipV="1">
              <a:off x="4396740" y="840041"/>
              <a:ext cx="1112520" cy="1484874"/>
            </a:xfrm>
            <a:custGeom>
              <a:avLst/>
              <a:gdLst>
                <a:gd name="connsiteX0" fmla="*/ 0 w 1440160"/>
                <a:gd name="connsiteY0" fmla="*/ 302281 h 604561"/>
                <a:gd name="connsiteX1" fmla="*/ 720080 w 1440160"/>
                <a:gd name="connsiteY1" fmla="*/ 0 h 604561"/>
                <a:gd name="connsiteX2" fmla="*/ 1440160 w 1440160"/>
                <a:gd name="connsiteY2" fmla="*/ 302281 h 604561"/>
                <a:gd name="connsiteX3" fmla="*/ 720080 w 1440160"/>
                <a:gd name="connsiteY3" fmla="*/ 604562 h 604561"/>
                <a:gd name="connsiteX4" fmla="*/ 0 w 1440160"/>
                <a:gd name="connsiteY4" fmla="*/ 302281 h 604561"/>
                <a:gd name="connsiteX0" fmla="*/ 0 w 1440160"/>
                <a:gd name="connsiteY0" fmla="*/ 302281 h 604562"/>
                <a:gd name="connsiteX1" fmla="*/ 720080 w 1440160"/>
                <a:gd name="connsiteY1" fmla="*/ 0 h 604562"/>
                <a:gd name="connsiteX2" fmla="*/ 1440160 w 1440160"/>
                <a:gd name="connsiteY2" fmla="*/ 302281 h 604562"/>
                <a:gd name="connsiteX3" fmla="*/ 720080 w 1440160"/>
                <a:gd name="connsiteY3" fmla="*/ 604562 h 604562"/>
                <a:gd name="connsiteX4" fmla="*/ 0 w 1440160"/>
                <a:gd name="connsiteY4" fmla="*/ 302281 h 604562"/>
                <a:gd name="connsiteX0" fmla="*/ 0 w 1440160"/>
                <a:gd name="connsiteY0" fmla="*/ 302281 h 735191"/>
                <a:gd name="connsiteX1" fmla="*/ 720080 w 1440160"/>
                <a:gd name="connsiteY1" fmla="*/ 0 h 735191"/>
                <a:gd name="connsiteX2" fmla="*/ 1440160 w 1440160"/>
                <a:gd name="connsiteY2" fmla="*/ 302281 h 735191"/>
                <a:gd name="connsiteX3" fmla="*/ 720080 w 1440160"/>
                <a:gd name="connsiteY3" fmla="*/ 735191 h 735191"/>
                <a:gd name="connsiteX4" fmla="*/ 0 w 1440160"/>
                <a:gd name="connsiteY4" fmla="*/ 302281 h 735191"/>
                <a:gd name="connsiteX0" fmla="*/ 0 w 1440160"/>
                <a:gd name="connsiteY0" fmla="*/ 302281 h 735191"/>
                <a:gd name="connsiteX1" fmla="*/ 720080 w 1440160"/>
                <a:gd name="connsiteY1" fmla="*/ 0 h 735191"/>
                <a:gd name="connsiteX2" fmla="*/ 1440160 w 1440160"/>
                <a:gd name="connsiteY2" fmla="*/ 302281 h 735191"/>
                <a:gd name="connsiteX3" fmla="*/ 720080 w 1440160"/>
                <a:gd name="connsiteY3" fmla="*/ 735191 h 735191"/>
                <a:gd name="connsiteX4" fmla="*/ 0 w 1440160"/>
                <a:gd name="connsiteY4" fmla="*/ 302281 h 7351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735191">
                  <a:moveTo>
                    <a:pt x="0" y="302281"/>
                  </a:moveTo>
                  <a:cubicBezTo>
                    <a:pt x="0" y="135336"/>
                    <a:pt x="322391" y="0"/>
                    <a:pt x="720080" y="0"/>
                  </a:cubicBezTo>
                  <a:cubicBezTo>
                    <a:pt x="1117769" y="0"/>
                    <a:pt x="1440160" y="135336"/>
                    <a:pt x="1440160" y="302281"/>
                  </a:cubicBezTo>
                  <a:cubicBezTo>
                    <a:pt x="1440160" y="469226"/>
                    <a:pt x="1313958" y="735191"/>
                    <a:pt x="720080" y="735191"/>
                  </a:cubicBezTo>
                  <a:cubicBezTo>
                    <a:pt x="126202" y="735191"/>
                    <a:pt x="0" y="469226"/>
                    <a:pt x="0" y="302281"/>
                  </a:cubicBez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4" name="円/楕円 1"/>
            <p:cNvSpPr/>
            <p:nvPr/>
          </p:nvSpPr>
          <p:spPr bwMode="auto">
            <a:xfrm>
              <a:off x="4232920" y="1651487"/>
              <a:ext cx="1440160" cy="735191"/>
            </a:xfrm>
            <a:custGeom>
              <a:avLst/>
              <a:gdLst>
                <a:gd name="connsiteX0" fmla="*/ 0 w 1440160"/>
                <a:gd name="connsiteY0" fmla="*/ 302281 h 604561"/>
                <a:gd name="connsiteX1" fmla="*/ 720080 w 1440160"/>
                <a:gd name="connsiteY1" fmla="*/ 0 h 604561"/>
                <a:gd name="connsiteX2" fmla="*/ 1440160 w 1440160"/>
                <a:gd name="connsiteY2" fmla="*/ 302281 h 604561"/>
                <a:gd name="connsiteX3" fmla="*/ 720080 w 1440160"/>
                <a:gd name="connsiteY3" fmla="*/ 604562 h 604561"/>
                <a:gd name="connsiteX4" fmla="*/ 0 w 1440160"/>
                <a:gd name="connsiteY4" fmla="*/ 302281 h 604561"/>
                <a:gd name="connsiteX0" fmla="*/ 0 w 1440160"/>
                <a:gd name="connsiteY0" fmla="*/ 302281 h 604562"/>
                <a:gd name="connsiteX1" fmla="*/ 720080 w 1440160"/>
                <a:gd name="connsiteY1" fmla="*/ 0 h 604562"/>
                <a:gd name="connsiteX2" fmla="*/ 1440160 w 1440160"/>
                <a:gd name="connsiteY2" fmla="*/ 302281 h 604562"/>
                <a:gd name="connsiteX3" fmla="*/ 720080 w 1440160"/>
                <a:gd name="connsiteY3" fmla="*/ 604562 h 604562"/>
                <a:gd name="connsiteX4" fmla="*/ 0 w 1440160"/>
                <a:gd name="connsiteY4" fmla="*/ 302281 h 604562"/>
                <a:gd name="connsiteX0" fmla="*/ 0 w 1440160"/>
                <a:gd name="connsiteY0" fmla="*/ 302281 h 735191"/>
                <a:gd name="connsiteX1" fmla="*/ 720080 w 1440160"/>
                <a:gd name="connsiteY1" fmla="*/ 0 h 735191"/>
                <a:gd name="connsiteX2" fmla="*/ 1440160 w 1440160"/>
                <a:gd name="connsiteY2" fmla="*/ 302281 h 735191"/>
                <a:gd name="connsiteX3" fmla="*/ 720080 w 1440160"/>
                <a:gd name="connsiteY3" fmla="*/ 735191 h 735191"/>
                <a:gd name="connsiteX4" fmla="*/ 0 w 1440160"/>
                <a:gd name="connsiteY4" fmla="*/ 302281 h 7351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735191">
                  <a:moveTo>
                    <a:pt x="0" y="302281"/>
                  </a:moveTo>
                  <a:cubicBezTo>
                    <a:pt x="0" y="135336"/>
                    <a:pt x="322391" y="0"/>
                    <a:pt x="720080" y="0"/>
                  </a:cubicBezTo>
                  <a:cubicBezTo>
                    <a:pt x="1117769" y="0"/>
                    <a:pt x="1440160" y="135336"/>
                    <a:pt x="1440160" y="302281"/>
                  </a:cubicBezTo>
                  <a:cubicBezTo>
                    <a:pt x="1440160" y="469226"/>
                    <a:pt x="1117769" y="735191"/>
                    <a:pt x="720080" y="735191"/>
                  </a:cubicBezTo>
                  <a:cubicBezTo>
                    <a:pt x="322391" y="735191"/>
                    <a:pt x="0" y="469226"/>
                    <a:pt x="0" y="302281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5" name="円/楕円 1"/>
            <p:cNvSpPr/>
            <p:nvPr/>
          </p:nvSpPr>
          <p:spPr bwMode="auto">
            <a:xfrm>
              <a:off x="4232920" y="1572443"/>
              <a:ext cx="1440160" cy="752472"/>
            </a:xfrm>
            <a:custGeom>
              <a:avLst/>
              <a:gdLst>
                <a:gd name="connsiteX0" fmla="*/ 0 w 1440160"/>
                <a:gd name="connsiteY0" fmla="*/ 302281 h 604561"/>
                <a:gd name="connsiteX1" fmla="*/ 720080 w 1440160"/>
                <a:gd name="connsiteY1" fmla="*/ 0 h 604561"/>
                <a:gd name="connsiteX2" fmla="*/ 1440160 w 1440160"/>
                <a:gd name="connsiteY2" fmla="*/ 302281 h 604561"/>
                <a:gd name="connsiteX3" fmla="*/ 720080 w 1440160"/>
                <a:gd name="connsiteY3" fmla="*/ 604562 h 604561"/>
                <a:gd name="connsiteX4" fmla="*/ 0 w 1440160"/>
                <a:gd name="connsiteY4" fmla="*/ 302281 h 604561"/>
                <a:gd name="connsiteX0" fmla="*/ 0 w 1440160"/>
                <a:gd name="connsiteY0" fmla="*/ 302281 h 604562"/>
                <a:gd name="connsiteX1" fmla="*/ 720080 w 1440160"/>
                <a:gd name="connsiteY1" fmla="*/ 0 h 604562"/>
                <a:gd name="connsiteX2" fmla="*/ 1440160 w 1440160"/>
                <a:gd name="connsiteY2" fmla="*/ 302281 h 604562"/>
                <a:gd name="connsiteX3" fmla="*/ 720080 w 1440160"/>
                <a:gd name="connsiteY3" fmla="*/ 604562 h 604562"/>
                <a:gd name="connsiteX4" fmla="*/ 0 w 1440160"/>
                <a:gd name="connsiteY4" fmla="*/ 302281 h 604562"/>
                <a:gd name="connsiteX0" fmla="*/ 0 w 1440160"/>
                <a:gd name="connsiteY0" fmla="*/ 302281 h 735191"/>
                <a:gd name="connsiteX1" fmla="*/ 720080 w 1440160"/>
                <a:gd name="connsiteY1" fmla="*/ 0 h 735191"/>
                <a:gd name="connsiteX2" fmla="*/ 1440160 w 1440160"/>
                <a:gd name="connsiteY2" fmla="*/ 302281 h 735191"/>
                <a:gd name="connsiteX3" fmla="*/ 720080 w 1440160"/>
                <a:gd name="connsiteY3" fmla="*/ 735191 h 735191"/>
                <a:gd name="connsiteX4" fmla="*/ 0 w 1440160"/>
                <a:gd name="connsiteY4" fmla="*/ 302281 h 735191"/>
                <a:gd name="connsiteX0" fmla="*/ 0 w 1440160"/>
                <a:gd name="connsiteY0" fmla="*/ 358975 h 791885"/>
                <a:gd name="connsiteX1" fmla="*/ 720080 w 1440160"/>
                <a:gd name="connsiteY1" fmla="*/ 0 h 791885"/>
                <a:gd name="connsiteX2" fmla="*/ 1440160 w 1440160"/>
                <a:gd name="connsiteY2" fmla="*/ 358975 h 791885"/>
                <a:gd name="connsiteX3" fmla="*/ 720080 w 1440160"/>
                <a:gd name="connsiteY3" fmla="*/ 791885 h 791885"/>
                <a:gd name="connsiteX4" fmla="*/ 0 w 1440160"/>
                <a:gd name="connsiteY4" fmla="*/ 358975 h 7918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791885">
                  <a:moveTo>
                    <a:pt x="0" y="358975"/>
                  </a:moveTo>
                  <a:cubicBezTo>
                    <a:pt x="0" y="192030"/>
                    <a:pt x="322391" y="0"/>
                    <a:pt x="720080" y="0"/>
                  </a:cubicBezTo>
                  <a:cubicBezTo>
                    <a:pt x="1117769" y="0"/>
                    <a:pt x="1440160" y="192030"/>
                    <a:pt x="1440160" y="358975"/>
                  </a:cubicBezTo>
                  <a:cubicBezTo>
                    <a:pt x="1440160" y="525920"/>
                    <a:pt x="1117769" y="791885"/>
                    <a:pt x="720080" y="791885"/>
                  </a:cubicBezTo>
                  <a:cubicBezTo>
                    <a:pt x="322391" y="791885"/>
                    <a:pt x="0" y="525920"/>
                    <a:pt x="0" y="358975"/>
                  </a:cubicBez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9" name="フリーフォーム 48"/>
            <p:cNvSpPr/>
            <p:nvPr/>
          </p:nvSpPr>
          <p:spPr bwMode="auto">
            <a:xfrm>
              <a:off x="4481511" y="1037701"/>
              <a:ext cx="947740" cy="240008"/>
            </a:xfrm>
            <a:custGeom>
              <a:avLst/>
              <a:gdLst>
                <a:gd name="connsiteX0" fmla="*/ 0 w 1224280"/>
                <a:gd name="connsiteY0" fmla="*/ 259080 h 320040"/>
                <a:gd name="connsiteX1" fmla="*/ 60960 w 1224280"/>
                <a:gd name="connsiteY1" fmla="*/ 320040 h 320040"/>
                <a:gd name="connsiteX2" fmla="*/ 1153160 w 1224280"/>
                <a:gd name="connsiteY2" fmla="*/ 320040 h 320040"/>
                <a:gd name="connsiteX3" fmla="*/ 1224280 w 1224280"/>
                <a:gd name="connsiteY3" fmla="*/ 248920 h 320040"/>
                <a:gd name="connsiteX4" fmla="*/ 1137920 w 1224280"/>
                <a:gd name="connsiteY4" fmla="*/ 2540 h 320040"/>
                <a:gd name="connsiteX5" fmla="*/ 1038860 w 1224280"/>
                <a:gd name="connsiteY5" fmla="*/ 63500 h 320040"/>
                <a:gd name="connsiteX6" fmla="*/ 190500 w 1224280"/>
                <a:gd name="connsiteY6" fmla="*/ 63500 h 320040"/>
                <a:gd name="connsiteX7" fmla="*/ 104140 w 1224280"/>
                <a:gd name="connsiteY7" fmla="*/ 0 h 320040"/>
                <a:gd name="connsiteX8" fmla="*/ 0 w 1224280"/>
                <a:gd name="connsiteY8" fmla="*/ 259080 h 320040"/>
                <a:gd name="connsiteX0" fmla="*/ 0 w 1259712"/>
                <a:gd name="connsiteY0" fmla="*/ 246225 h 320040"/>
                <a:gd name="connsiteX1" fmla="*/ 96392 w 1259712"/>
                <a:gd name="connsiteY1" fmla="*/ 320040 h 320040"/>
                <a:gd name="connsiteX2" fmla="*/ 1188592 w 1259712"/>
                <a:gd name="connsiteY2" fmla="*/ 320040 h 320040"/>
                <a:gd name="connsiteX3" fmla="*/ 1259712 w 1259712"/>
                <a:gd name="connsiteY3" fmla="*/ 248920 h 320040"/>
                <a:gd name="connsiteX4" fmla="*/ 1173352 w 1259712"/>
                <a:gd name="connsiteY4" fmla="*/ 2540 h 320040"/>
                <a:gd name="connsiteX5" fmla="*/ 1074292 w 1259712"/>
                <a:gd name="connsiteY5" fmla="*/ 63500 h 320040"/>
                <a:gd name="connsiteX6" fmla="*/ 225932 w 1259712"/>
                <a:gd name="connsiteY6" fmla="*/ 63500 h 320040"/>
                <a:gd name="connsiteX7" fmla="*/ 139572 w 1259712"/>
                <a:gd name="connsiteY7" fmla="*/ 0 h 320040"/>
                <a:gd name="connsiteX8" fmla="*/ 0 w 1259712"/>
                <a:gd name="connsiteY8" fmla="*/ 246225 h 320040"/>
                <a:gd name="connsiteX0" fmla="*/ 0 w 1308028"/>
                <a:gd name="connsiteY0" fmla="*/ 246225 h 320040"/>
                <a:gd name="connsiteX1" fmla="*/ 96392 w 1308028"/>
                <a:gd name="connsiteY1" fmla="*/ 320040 h 320040"/>
                <a:gd name="connsiteX2" fmla="*/ 1188592 w 1308028"/>
                <a:gd name="connsiteY2" fmla="*/ 320040 h 320040"/>
                <a:gd name="connsiteX3" fmla="*/ 1308028 w 1308028"/>
                <a:gd name="connsiteY3" fmla="*/ 242492 h 320040"/>
                <a:gd name="connsiteX4" fmla="*/ 1173352 w 1308028"/>
                <a:gd name="connsiteY4" fmla="*/ 2540 h 320040"/>
                <a:gd name="connsiteX5" fmla="*/ 1074292 w 1308028"/>
                <a:gd name="connsiteY5" fmla="*/ 63500 h 320040"/>
                <a:gd name="connsiteX6" fmla="*/ 225932 w 1308028"/>
                <a:gd name="connsiteY6" fmla="*/ 63500 h 320040"/>
                <a:gd name="connsiteX7" fmla="*/ 139572 w 1308028"/>
                <a:gd name="connsiteY7" fmla="*/ 0 h 320040"/>
                <a:gd name="connsiteX8" fmla="*/ 0 w 1308028"/>
                <a:gd name="connsiteY8" fmla="*/ 246225 h 320040"/>
                <a:gd name="connsiteX0" fmla="*/ 0 w 1308028"/>
                <a:gd name="connsiteY0" fmla="*/ 243685 h 317500"/>
                <a:gd name="connsiteX1" fmla="*/ 96392 w 1308028"/>
                <a:gd name="connsiteY1" fmla="*/ 317500 h 317500"/>
                <a:gd name="connsiteX2" fmla="*/ 1188592 w 1308028"/>
                <a:gd name="connsiteY2" fmla="*/ 317500 h 317500"/>
                <a:gd name="connsiteX3" fmla="*/ 1308028 w 1308028"/>
                <a:gd name="connsiteY3" fmla="*/ 239952 h 317500"/>
                <a:gd name="connsiteX4" fmla="*/ 1173352 w 1308028"/>
                <a:gd name="connsiteY4" fmla="*/ 0 h 317500"/>
                <a:gd name="connsiteX5" fmla="*/ 1074292 w 1308028"/>
                <a:gd name="connsiteY5" fmla="*/ 60960 h 317500"/>
                <a:gd name="connsiteX6" fmla="*/ 225932 w 1308028"/>
                <a:gd name="connsiteY6" fmla="*/ 60960 h 317500"/>
                <a:gd name="connsiteX7" fmla="*/ 104140 w 1308028"/>
                <a:gd name="connsiteY7" fmla="*/ 3888 h 317500"/>
                <a:gd name="connsiteX8" fmla="*/ 0 w 1308028"/>
                <a:gd name="connsiteY8" fmla="*/ 243685 h 317500"/>
                <a:gd name="connsiteX0" fmla="*/ 0 w 1324133"/>
                <a:gd name="connsiteY0" fmla="*/ 234043 h 317500"/>
                <a:gd name="connsiteX1" fmla="*/ 112497 w 1324133"/>
                <a:gd name="connsiteY1" fmla="*/ 317500 h 317500"/>
                <a:gd name="connsiteX2" fmla="*/ 1204697 w 1324133"/>
                <a:gd name="connsiteY2" fmla="*/ 317500 h 317500"/>
                <a:gd name="connsiteX3" fmla="*/ 1324133 w 1324133"/>
                <a:gd name="connsiteY3" fmla="*/ 239952 h 317500"/>
                <a:gd name="connsiteX4" fmla="*/ 1189457 w 1324133"/>
                <a:gd name="connsiteY4" fmla="*/ 0 h 317500"/>
                <a:gd name="connsiteX5" fmla="*/ 1090397 w 1324133"/>
                <a:gd name="connsiteY5" fmla="*/ 60960 h 317500"/>
                <a:gd name="connsiteX6" fmla="*/ 242037 w 1324133"/>
                <a:gd name="connsiteY6" fmla="*/ 60960 h 317500"/>
                <a:gd name="connsiteX7" fmla="*/ 120245 w 1324133"/>
                <a:gd name="connsiteY7" fmla="*/ 3888 h 317500"/>
                <a:gd name="connsiteX8" fmla="*/ 0 w 1324133"/>
                <a:gd name="connsiteY8" fmla="*/ 234043 h 317500"/>
                <a:gd name="connsiteX0" fmla="*/ 0 w 1324133"/>
                <a:gd name="connsiteY0" fmla="*/ 240470 h 323927"/>
                <a:gd name="connsiteX1" fmla="*/ 112497 w 1324133"/>
                <a:gd name="connsiteY1" fmla="*/ 323927 h 323927"/>
                <a:gd name="connsiteX2" fmla="*/ 1204697 w 1324133"/>
                <a:gd name="connsiteY2" fmla="*/ 323927 h 323927"/>
                <a:gd name="connsiteX3" fmla="*/ 1324133 w 1324133"/>
                <a:gd name="connsiteY3" fmla="*/ 246379 h 323927"/>
                <a:gd name="connsiteX4" fmla="*/ 1205561 w 1324133"/>
                <a:gd name="connsiteY4" fmla="*/ 0 h 323927"/>
                <a:gd name="connsiteX5" fmla="*/ 1090397 w 1324133"/>
                <a:gd name="connsiteY5" fmla="*/ 67387 h 323927"/>
                <a:gd name="connsiteX6" fmla="*/ 242037 w 1324133"/>
                <a:gd name="connsiteY6" fmla="*/ 67387 h 323927"/>
                <a:gd name="connsiteX7" fmla="*/ 120245 w 1324133"/>
                <a:gd name="connsiteY7" fmla="*/ 10315 h 323927"/>
                <a:gd name="connsiteX8" fmla="*/ 0 w 1324133"/>
                <a:gd name="connsiteY8" fmla="*/ 240470 h 323927"/>
                <a:gd name="connsiteX0" fmla="*/ 0 w 1333795"/>
                <a:gd name="connsiteY0" fmla="*/ 240470 h 323927"/>
                <a:gd name="connsiteX1" fmla="*/ 112497 w 1333795"/>
                <a:gd name="connsiteY1" fmla="*/ 323927 h 323927"/>
                <a:gd name="connsiteX2" fmla="*/ 1204697 w 1333795"/>
                <a:gd name="connsiteY2" fmla="*/ 323927 h 323927"/>
                <a:gd name="connsiteX3" fmla="*/ 1333795 w 1333795"/>
                <a:gd name="connsiteY3" fmla="*/ 239952 h 323927"/>
                <a:gd name="connsiteX4" fmla="*/ 1205561 w 1333795"/>
                <a:gd name="connsiteY4" fmla="*/ 0 h 323927"/>
                <a:gd name="connsiteX5" fmla="*/ 1090397 w 1333795"/>
                <a:gd name="connsiteY5" fmla="*/ 67387 h 323927"/>
                <a:gd name="connsiteX6" fmla="*/ 242037 w 1333795"/>
                <a:gd name="connsiteY6" fmla="*/ 67387 h 323927"/>
                <a:gd name="connsiteX7" fmla="*/ 120245 w 1333795"/>
                <a:gd name="connsiteY7" fmla="*/ 10315 h 323927"/>
                <a:gd name="connsiteX8" fmla="*/ 0 w 1333795"/>
                <a:gd name="connsiteY8" fmla="*/ 240470 h 3239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333795" h="323927">
                  <a:moveTo>
                    <a:pt x="0" y="240470"/>
                  </a:moveTo>
                  <a:lnTo>
                    <a:pt x="112497" y="323927"/>
                  </a:lnTo>
                  <a:lnTo>
                    <a:pt x="1204697" y="323927"/>
                  </a:lnTo>
                  <a:lnTo>
                    <a:pt x="1333795" y="239952"/>
                  </a:lnTo>
                  <a:lnTo>
                    <a:pt x="1205561" y="0"/>
                  </a:lnTo>
                  <a:lnTo>
                    <a:pt x="1090397" y="67387"/>
                  </a:lnTo>
                  <a:lnTo>
                    <a:pt x="242037" y="67387"/>
                  </a:lnTo>
                  <a:lnTo>
                    <a:pt x="120245" y="10315"/>
                  </a:lnTo>
                  <a:lnTo>
                    <a:pt x="0" y="240470"/>
                  </a:lnTo>
                  <a:close/>
                </a:path>
              </a:pathLst>
            </a:custGeom>
            <a:solidFill>
              <a:schemeClr val="tx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6" name="円/楕円 5"/>
            <p:cNvSpPr/>
            <p:nvPr/>
          </p:nvSpPr>
          <p:spPr bwMode="auto">
            <a:xfrm>
              <a:off x="4462360" y="1415141"/>
              <a:ext cx="220610" cy="115497"/>
            </a:xfrm>
            <a:prstGeom prst="ellipse">
              <a:avLst/>
            </a:prstGeom>
            <a:solidFill>
              <a:schemeClr val="bg2">
                <a:lumMod val="60000"/>
                <a:lumOff val="40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50" name="円/楕円 49"/>
            <p:cNvSpPr/>
            <p:nvPr/>
          </p:nvSpPr>
          <p:spPr bwMode="auto">
            <a:xfrm>
              <a:off x="4572664" y="1415141"/>
              <a:ext cx="110305" cy="115497"/>
            </a:xfrm>
            <a:prstGeom prst="ellipse">
              <a:avLst/>
            </a:prstGeom>
            <a:solidFill>
              <a:srgbClr val="FFC0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grpSp>
          <p:nvGrpSpPr>
            <p:cNvPr id="7" name="グループ化 6"/>
            <p:cNvGrpSpPr/>
            <p:nvPr/>
          </p:nvGrpSpPr>
          <p:grpSpPr>
            <a:xfrm flipH="1">
              <a:off x="5211506" y="1415141"/>
              <a:ext cx="220610" cy="115497"/>
              <a:chOff x="5129110" y="1415141"/>
              <a:chExt cx="220610" cy="115497"/>
            </a:xfrm>
          </p:grpSpPr>
          <p:sp>
            <p:nvSpPr>
              <p:cNvPr id="51" name="円/楕円 50"/>
              <p:cNvSpPr/>
              <p:nvPr/>
            </p:nvSpPr>
            <p:spPr bwMode="auto">
              <a:xfrm>
                <a:off x="5129110" y="1415141"/>
                <a:ext cx="220610" cy="115497"/>
              </a:xfrm>
              <a:prstGeom prst="ellipse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2" name="円/楕円 51"/>
              <p:cNvSpPr/>
              <p:nvPr/>
            </p:nvSpPr>
            <p:spPr bwMode="auto">
              <a:xfrm>
                <a:off x="5239414" y="1415141"/>
                <a:ext cx="110305" cy="115497"/>
              </a:xfrm>
              <a:prstGeom prst="ellipse">
                <a:avLst/>
              </a:prstGeom>
              <a:solidFill>
                <a:srgbClr val="FFC000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</p:grpSp>
      <p:grpSp>
        <p:nvGrpSpPr>
          <p:cNvPr id="10" name="グループ化 9"/>
          <p:cNvGrpSpPr/>
          <p:nvPr/>
        </p:nvGrpSpPr>
        <p:grpSpPr>
          <a:xfrm>
            <a:off x="6110939" y="886659"/>
            <a:ext cx="1428098" cy="1570205"/>
            <a:chOff x="6110939" y="886659"/>
            <a:chExt cx="1428098" cy="1570205"/>
          </a:xfrm>
        </p:grpSpPr>
        <p:sp>
          <p:nvSpPr>
            <p:cNvPr id="58" name="角丸四角形 57"/>
            <p:cNvSpPr/>
            <p:nvPr/>
          </p:nvSpPr>
          <p:spPr bwMode="auto">
            <a:xfrm>
              <a:off x="6191901" y="949403"/>
              <a:ext cx="1285224" cy="1501632"/>
            </a:xfrm>
            <a:prstGeom prst="roundRect">
              <a:avLst>
                <a:gd name="adj" fmla="val 24036"/>
              </a:avLst>
            </a:prstGeom>
            <a:solidFill>
              <a:schemeClr val="bg2">
                <a:lumMod val="7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54" name="角丸四角形 53"/>
            <p:cNvSpPr/>
            <p:nvPr/>
          </p:nvSpPr>
          <p:spPr bwMode="auto">
            <a:xfrm>
              <a:off x="6110939" y="892253"/>
              <a:ext cx="1428098" cy="1501632"/>
            </a:xfrm>
            <a:custGeom>
              <a:avLst/>
              <a:gdLst>
                <a:gd name="connsiteX0" fmla="*/ 0 w 1285224"/>
                <a:gd name="connsiteY0" fmla="*/ 308916 h 1501632"/>
                <a:gd name="connsiteX1" fmla="*/ 308916 w 1285224"/>
                <a:gd name="connsiteY1" fmla="*/ 0 h 1501632"/>
                <a:gd name="connsiteX2" fmla="*/ 976308 w 1285224"/>
                <a:gd name="connsiteY2" fmla="*/ 0 h 1501632"/>
                <a:gd name="connsiteX3" fmla="*/ 1285224 w 1285224"/>
                <a:gd name="connsiteY3" fmla="*/ 308916 h 1501632"/>
                <a:gd name="connsiteX4" fmla="*/ 1285224 w 1285224"/>
                <a:gd name="connsiteY4" fmla="*/ 1192716 h 1501632"/>
                <a:gd name="connsiteX5" fmla="*/ 976308 w 1285224"/>
                <a:gd name="connsiteY5" fmla="*/ 1501632 h 1501632"/>
                <a:gd name="connsiteX6" fmla="*/ 308916 w 1285224"/>
                <a:gd name="connsiteY6" fmla="*/ 1501632 h 1501632"/>
                <a:gd name="connsiteX7" fmla="*/ 0 w 1285224"/>
                <a:gd name="connsiteY7" fmla="*/ 1192716 h 1501632"/>
                <a:gd name="connsiteX8" fmla="*/ 0 w 1285224"/>
                <a:gd name="connsiteY8" fmla="*/ 308916 h 1501632"/>
                <a:gd name="connsiteX0" fmla="*/ 80962 w 1366186"/>
                <a:gd name="connsiteY0" fmla="*/ 308916 h 1501632"/>
                <a:gd name="connsiteX1" fmla="*/ 389878 w 1366186"/>
                <a:gd name="connsiteY1" fmla="*/ 0 h 1501632"/>
                <a:gd name="connsiteX2" fmla="*/ 1057270 w 1366186"/>
                <a:gd name="connsiteY2" fmla="*/ 0 h 1501632"/>
                <a:gd name="connsiteX3" fmla="*/ 1366186 w 1366186"/>
                <a:gd name="connsiteY3" fmla="*/ 308916 h 1501632"/>
                <a:gd name="connsiteX4" fmla="*/ 1366186 w 1366186"/>
                <a:gd name="connsiteY4" fmla="*/ 1192716 h 1501632"/>
                <a:gd name="connsiteX5" fmla="*/ 1057270 w 1366186"/>
                <a:gd name="connsiteY5" fmla="*/ 1501632 h 1501632"/>
                <a:gd name="connsiteX6" fmla="*/ 389878 w 1366186"/>
                <a:gd name="connsiteY6" fmla="*/ 1501632 h 1501632"/>
                <a:gd name="connsiteX7" fmla="*/ 0 w 1366186"/>
                <a:gd name="connsiteY7" fmla="*/ 1192716 h 1501632"/>
                <a:gd name="connsiteX8" fmla="*/ 80962 w 1366186"/>
                <a:gd name="connsiteY8" fmla="*/ 308916 h 1501632"/>
                <a:gd name="connsiteX0" fmla="*/ 80962 w 1428098"/>
                <a:gd name="connsiteY0" fmla="*/ 308916 h 1501632"/>
                <a:gd name="connsiteX1" fmla="*/ 389878 w 1428098"/>
                <a:gd name="connsiteY1" fmla="*/ 0 h 1501632"/>
                <a:gd name="connsiteX2" fmla="*/ 1057270 w 1428098"/>
                <a:gd name="connsiteY2" fmla="*/ 0 h 1501632"/>
                <a:gd name="connsiteX3" fmla="*/ 1366186 w 1428098"/>
                <a:gd name="connsiteY3" fmla="*/ 308916 h 1501632"/>
                <a:gd name="connsiteX4" fmla="*/ 1428098 w 1428098"/>
                <a:gd name="connsiteY4" fmla="*/ 1192716 h 1501632"/>
                <a:gd name="connsiteX5" fmla="*/ 1057270 w 1428098"/>
                <a:gd name="connsiteY5" fmla="*/ 1501632 h 1501632"/>
                <a:gd name="connsiteX6" fmla="*/ 389878 w 1428098"/>
                <a:gd name="connsiteY6" fmla="*/ 1501632 h 1501632"/>
                <a:gd name="connsiteX7" fmla="*/ 0 w 1428098"/>
                <a:gd name="connsiteY7" fmla="*/ 1192716 h 1501632"/>
                <a:gd name="connsiteX8" fmla="*/ 80962 w 1428098"/>
                <a:gd name="connsiteY8" fmla="*/ 308916 h 1501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428098" h="1501632">
                  <a:moveTo>
                    <a:pt x="80962" y="308916"/>
                  </a:moveTo>
                  <a:cubicBezTo>
                    <a:pt x="80962" y="138306"/>
                    <a:pt x="219268" y="0"/>
                    <a:pt x="389878" y="0"/>
                  </a:cubicBezTo>
                  <a:lnTo>
                    <a:pt x="1057270" y="0"/>
                  </a:lnTo>
                  <a:cubicBezTo>
                    <a:pt x="1227880" y="0"/>
                    <a:pt x="1366186" y="138306"/>
                    <a:pt x="1366186" y="308916"/>
                  </a:cubicBezTo>
                  <a:lnTo>
                    <a:pt x="1428098" y="1192716"/>
                  </a:lnTo>
                  <a:cubicBezTo>
                    <a:pt x="1428098" y="1363326"/>
                    <a:pt x="1227880" y="1501632"/>
                    <a:pt x="1057270" y="1501632"/>
                  </a:cubicBezTo>
                  <a:lnTo>
                    <a:pt x="389878" y="1501632"/>
                  </a:lnTo>
                  <a:cubicBezTo>
                    <a:pt x="219268" y="1501632"/>
                    <a:pt x="0" y="1363326"/>
                    <a:pt x="0" y="1192716"/>
                  </a:cubicBezTo>
                  <a:cubicBezTo>
                    <a:pt x="0" y="898116"/>
                    <a:pt x="80962" y="603516"/>
                    <a:pt x="80962" y="308916"/>
                  </a:cubicBez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56" name="角丸四角形 55"/>
            <p:cNvSpPr/>
            <p:nvPr/>
          </p:nvSpPr>
          <p:spPr bwMode="auto">
            <a:xfrm>
              <a:off x="6353827" y="886659"/>
              <a:ext cx="961374" cy="372665"/>
            </a:xfrm>
            <a:prstGeom prst="roundRect">
              <a:avLst>
                <a:gd name="adj" fmla="val 35942"/>
              </a:avLst>
            </a:prstGeom>
            <a:solidFill>
              <a:schemeClr val="tx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57" name="角丸四角形 56"/>
            <p:cNvSpPr/>
            <p:nvPr/>
          </p:nvSpPr>
          <p:spPr bwMode="auto">
            <a:xfrm>
              <a:off x="6315726" y="1738090"/>
              <a:ext cx="1037574" cy="718774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grpSp>
          <p:nvGrpSpPr>
            <p:cNvPr id="9" name="グループ化 8"/>
            <p:cNvGrpSpPr/>
            <p:nvPr/>
          </p:nvGrpSpPr>
          <p:grpSpPr>
            <a:xfrm rot="900000">
              <a:off x="6462977" y="1390258"/>
              <a:ext cx="107840" cy="292788"/>
              <a:chOff x="7788315" y="1469865"/>
              <a:chExt cx="257454" cy="698995"/>
            </a:xfrm>
          </p:grpSpPr>
          <p:sp>
            <p:nvSpPr>
              <p:cNvPr id="59" name="角丸四角形 58"/>
              <p:cNvSpPr/>
              <p:nvPr/>
            </p:nvSpPr>
            <p:spPr bwMode="auto">
              <a:xfrm>
                <a:off x="7788315" y="1469865"/>
                <a:ext cx="257454" cy="698995"/>
              </a:xfrm>
              <a:prstGeom prst="roundRect">
                <a:avLst>
                  <a:gd name="adj" fmla="val 50000"/>
                </a:avLst>
              </a:prstGeom>
              <a:solidFill>
                <a:schemeClr val="bg2">
                  <a:lumMod val="7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0" name="円/楕円 59"/>
              <p:cNvSpPr/>
              <p:nvPr/>
            </p:nvSpPr>
            <p:spPr bwMode="auto">
              <a:xfrm flipH="1">
                <a:off x="7839848" y="1524072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1" name="円/楕円 60"/>
              <p:cNvSpPr/>
              <p:nvPr/>
            </p:nvSpPr>
            <p:spPr bwMode="auto">
              <a:xfrm flipH="1">
                <a:off x="7839848" y="1733622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2" name="円/楕円 61"/>
              <p:cNvSpPr/>
              <p:nvPr/>
            </p:nvSpPr>
            <p:spPr bwMode="auto">
              <a:xfrm flipH="1">
                <a:off x="7839848" y="1947935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grpSp>
          <p:nvGrpSpPr>
            <p:cNvPr id="63" name="グループ化 62"/>
            <p:cNvGrpSpPr/>
            <p:nvPr/>
          </p:nvGrpSpPr>
          <p:grpSpPr>
            <a:xfrm rot="20700000" flipH="1">
              <a:off x="7100638" y="1390258"/>
              <a:ext cx="107840" cy="292788"/>
              <a:chOff x="7788315" y="1469865"/>
              <a:chExt cx="257454" cy="698995"/>
            </a:xfrm>
          </p:grpSpPr>
          <p:sp>
            <p:nvSpPr>
              <p:cNvPr id="64" name="角丸四角形 63"/>
              <p:cNvSpPr/>
              <p:nvPr/>
            </p:nvSpPr>
            <p:spPr bwMode="auto">
              <a:xfrm>
                <a:off x="7788315" y="1469865"/>
                <a:ext cx="257454" cy="698995"/>
              </a:xfrm>
              <a:prstGeom prst="roundRect">
                <a:avLst>
                  <a:gd name="adj" fmla="val 50000"/>
                </a:avLst>
              </a:prstGeom>
              <a:solidFill>
                <a:schemeClr val="bg2">
                  <a:lumMod val="7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5" name="円/楕円 64"/>
              <p:cNvSpPr/>
              <p:nvPr/>
            </p:nvSpPr>
            <p:spPr bwMode="auto">
              <a:xfrm flipH="1">
                <a:off x="7839848" y="1524072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6" name="円/楕円 65"/>
              <p:cNvSpPr/>
              <p:nvPr/>
            </p:nvSpPr>
            <p:spPr bwMode="auto">
              <a:xfrm flipH="1">
                <a:off x="7839848" y="1733622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7" name="円/楕円 66"/>
              <p:cNvSpPr/>
              <p:nvPr/>
            </p:nvSpPr>
            <p:spPr bwMode="auto">
              <a:xfrm flipH="1">
                <a:off x="7839848" y="1947935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</p:grpSp>
      <p:grpSp>
        <p:nvGrpSpPr>
          <p:cNvPr id="2" name="グループ化 1"/>
          <p:cNvGrpSpPr/>
          <p:nvPr/>
        </p:nvGrpSpPr>
        <p:grpSpPr>
          <a:xfrm>
            <a:off x="7937709" y="976950"/>
            <a:ext cx="1475655" cy="1461941"/>
            <a:chOff x="7937709" y="976950"/>
            <a:chExt cx="1475655" cy="1461941"/>
          </a:xfrm>
        </p:grpSpPr>
        <p:grpSp>
          <p:nvGrpSpPr>
            <p:cNvPr id="68" name="グループ化 67"/>
            <p:cNvGrpSpPr/>
            <p:nvPr/>
          </p:nvGrpSpPr>
          <p:grpSpPr>
            <a:xfrm>
              <a:off x="7937709" y="976950"/>
              <a:ext cx="1475655" cy="1461941"/>
              <a:chOff x="4215941" y="924738"/>
              <a:chExt cx="1475655" cy="1461941"/>
            </a:xfrm>
          </p:grpSpPr>
          <p:sp>
            <p:nvSpPr>
              <p:cNvPr id="69" name="円/楕円 1"/>
              <p:cNvSpPr/>
              <p:nvPr/>
            </p:nvSpPr>
            <p:spPr bwMode="auto">
              <a:xfrm flipV="1">
                <a:off x="4291012" y="1776575"/>
                <a:ext cx="1328738" cy="593075"/>
              </a:xfrm>
              <a:custGeom>
                <a:avLst/>
                <a:gdLst>
                  <a:gd name="connsiteX0" fmla="*/ 0 w 1440160"/>
                  <a:gd name="connsiteY0" fmla="*/ 302281 h 604561"/>
                  <a:gd name="connsiteX1" fmla="*/ 720080 w 1440160"/>
                  <a:gd name="connsiteY1" fmla="*/ 0 h 604561"/>
                  <a:gd name="connsiteX2" fmla="*/ 1440160 w 1440160"/>
                  <a:gd name="connsiteY2" fmla="*/ 302281 h 604561"/>
                  <a:gd name="connsiteX3" fmla="*/ 720080 w 1440160"/>
                  <a:gd name="connsiteY3" fmla="*/ 604562 h 604561"/>
                  <a:gd name="connsiteX4" fmla="*/ 0 w 1440160"/>
                  <a:gd name="connsiteY4" fmla="*/ 302281 h 604561"/>
                  <a:gd name="connsiteX0" fmla="*/ 0 w 1440160"/>
                  <a:gd name="connsiteY0" fmla="*/ 302281 h 604562"/>
                  <a:gd name="connsiteX1" fmla="*/ 720080 w 1440160"/>
                  <a:gd name="connsiteY1" fmla="*/ 0 h 604562"/>
                  <a:gd name="connsiteX2" fmla="*/ 1440160 w 1440160"/>
                  <a:gd name="connsiteY2" fmla="*/ 302281 h 604562"/>
                  <a:gd name="connsiteX3" fmla="*/ 720080 w 1440160"/>
                  <a:gd name="connsiteY3" fmla="*/ 604562 h 604562"/>
                  <a:gd name="connsiteX4" fmla="*/ 0 w 1440160"/>
                  <a:gd name="connsiteY4" fmla="*/ 302281 h 604562"/>
                  <a:gd name="connsiteX0" fmla="*/ 0 w 1440160"/>
                  <a:gd name="connsiteY0" fmla="*/ 302281 h 735191"/>
                  <a:gd name="connsiteX1" fmla="*/ 720080 w 1440160"/>
                  <a:gd name="connsiteY1" fmla="*/ 0 h 735191"/>
                  <a:gd name="connsiteX2" fmla="*/ 1440160 w 1440160"/>
                  <a:gd name="connsiteY2" fmla="*/ 302281 h 735191"/>
                  <a:gd name="connsiteX3" fmla="*/ 720080 w 1440160"/>
                  <a:gd name="connsiteY3" fmla="*/ 735191 h 735191"/>
                  <a:gd name="connsiteX4" fmla="*/ 0 w 1440160"/>
                  <a:gd name="connsiteY4" fmla="*/ 302281 h 735191"/>
                  <a:gd name="connsiteX0" fmla="*/ 0 w 1440160"/>
                  <a:gd name="connsiteY0" fmla="*/ 358975 h 791885"/>
                  <a:gd name="connsiteX1" fmla="*/ 720080 w 1440160"/>
                  <a:gd name="connsiteY1" fmla="*/ 0 h 791885"/>
                  <a:gd name="connsiteX2" fmla="*/ 1440160 w 1440160"/>
                  <a:gd name="connsiteY2" fmla="*/ 358975 h 791885"/>
                  <a:gd name="connsiteX3" fmla="*/ 720080 w 1440160"/>
                  <a:gd name="connsiteY3" fmla="*/ 791885 h 791885"/>
                  <a:gd name="connsiteX4" fmla="*/ 0 w 1440160"/>
                  <a:gd name="connsiteY4" fmla="*/ 358975 h 791885"/>
                  <a:gd name="connsiteX0" fmla="*/ 0 w 1440160"/>
                  <a:gd name="connsiteY0" fmla="*/ 358975 h 2113576"/>
                  <a:gd name="connsiteX1" fmla="*/ 720080 w 1440160"/>
                  <a:gd name="connsiteY1" fmla="*/ 0 h 2113576"/>
                  <a:gd name="connsiteX2" fmla="*/ 1440160 w 1440160"/>
                  <a:gd name="connsiteY2" fmla="*/ 358975 h 2113576"/>
                  <a:gd name="connsiteX3" fmla="*/ 734368 w 1440160"/>
                  <a:gd name="connsiteY3" fmla="*/ 2113576 h 2113576"/>
                  <a:gd name="connsiteX4" fmla="*/ 0 w 1440160"/>
                  <a:gd name="connsiteY4" fmla="*/ 358975 h 2113576"/>
                  <a:gd name="connsiteX0" fmla="*/ 0 w 1440160"/>
                  <a:gd name="connsiteY0" fmla="*/ 159241 h 1913842"/>
                  <a:gd name="connsiteX1" fmla="*/ 720080 w 1440160"/>
                  <a:gd name="connsiteY1" fmla="*/ 58 h 1913842"/>
                  <a:gd name="connsiteX2" fmla="*/ 1440160 w 1440160"/>
                  <a:gd name="connsiteY2" fmla="*/ 159241 h 1913842"/>
                  <a:gd name="connsiteX3" fmla="*/ 734368 w 1440160"/>
                  <a:gd name="connsiteY3" fmla="*/ 1913842 h 1913842"/>
                  <a:gd name="connsiteX4" fmla="*/ 0 w 1440160"/>
                  <a:gd name="connsiteY4" fmla="*/ 159241 h 19138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0160" h="1913842">
                    <a:moveTo>
                      <a:pt x="0" y="159241"/>
                    </a:moveTo>
                    <a:cubicBezTo>
                      <a:pt x="0" y="-7704"/>
                      <a:pt x="322391" y="58"/>
                      <a:pt x="720080" y="58"/>
                    </a:cubicBezTo>
                    <a:cubicBezTo>
                      <a:pt x="1117769" y="58"/>
                      <a:pt x="1440160" y="-7704"/>
                      <a:pt x="1440160" y="159241"/>
                    </a:cubicBezTo>
                    <a:cubicBezTo>
                      <a:pt x="1440160" y="326186"/>
                      <a:pt x="1132057" y="1913842"/>
                      <a:pt x="734368" y="1913842"/>
                    </a:cubicBezTo>
                    <a:cubicBezTo>
                      <a:pt x="336679" y="1913842"/>
                      <a:pt x="0" y="326186"/>
                      <a:pt x="0" y="159241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70" name="角丸四角形 69"/>
              <p:cNvSpPr/>
              <p:nvPr/>
            </p:nvSpPr>
            <p:spPr bwMode="auto">
              <a:xfrm>
                <a:off x="4260984" y="978161"/>
                <a:ext cx="1384032" cy="1224382"/>
              </a:xfrm>
              <a:prstGeom prst="roundRect">
                <a:avLst>
                  <a:gd name="adj" fmla="val 34819"/>
                </a:avLst>
              </a:prstGeom>
              <a:solidFill>
                <a:schemeClr val="bg1">
                  <a:lumMod val="9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72" name="円/楕円 1"/>
              <p:cNvSpPr/>
              <p:nvPr/>
            </p:nvSpPr>
            <p:spPr bwMode="auto">
              <a:xfrm>
                <a:off x="4232920" y="1554275"/>
                <a:ext cx="1440160" cy="832404"/>
              </a:xfrm>
              <a:custGeom>
                <a:avLst/>
                <a:gdLst>
                  <a:gd name="connsiteX0" fmla="*/ 0 w 1440160"/>
                  <a:gd name="connsiteY0" fmla="*/ 302281 h 604561"/>
                  <a:gd name="connsiteX1" fmla="*/ 720080 w 1440160"/>
                  <a:gd name="connsiteY1" fmla="*/ 0 h 604561"/>
                  <a:gd name="connsiteX2" fmla="*/ 1440160 w 1440160"/>
                  <a:gd name="connsiteY2" fmla="*/ 302281 h 604561"/>
                  <a:gd name="connsiteX3" fmla="*/ 720080 w 1440160"/>
                  <a:gd name="connsiteY3" fmla="*/ 604562 h 604561"/>
                  <a:gd name="connsiteX4" fmla="*/ 0 w 1440160"/>
                  <a:gd name="connsiteY4" fmla="*/ 302281 h 604561"/>
                  <a:gd name="connsiteX0" fmla="*/ 0 w 1440160"/>
                  <a:gd name="connsiteY0" fmla="*/ 302281 h 604562"/>
                  <a:gd name="connsiteX1" fmla="*/ 720080 w 1440160"/>
                  <a:gd name="connsiteY1" fmla="*/ 0 h 604562"/>
                  <a:gd name="connsiteX2" fmla="*/ 1440160 w 1440160"/>
                  <a:gd name="connsiteY2" fmla="*/ 302281 h 604562"/>
                  <a:gd name="connsiteX3" fmla="*/ 720080 w 1440160"/>
                  <a:gd name="connsiteY3" fmla="*/ 604562 h 604562"/>
                  <a:gd name="connsiteX4" fmla="*/ 0 w 1440160"/>
                  <a:gd name="connsiteY4" fmla="*/ 302281 h 604562"/>
                  <a:gd name="connsiteX0" fmla="*/ 0 w 1440160"/>
                  <a:gd name="connsiteY0" fmla="*/ 302281 h 735191"/>
                  <a:gd name="connsiteX1" fmla="*/ 720080 w 1440160"/>
                  <a:gd name="connsiteY1" fmla="*/ 0 h 735191"/>
                  <a:gd name="connsiteX2" fmla="*/ 1440160 w 1440160"/>
                  <a:gd name="connsiteY2" fmla="*/ 302281 h 735191"/>
                  <a:gd name="connsiteX3" fmla="*/ 720080 w 1440160"/>
                  <a:gd name="connsiteY3" fmla="*/ 735191 h 735191"/>
                  <a:gd name="connsiteX4" fmla="*/ 0 w 1440160"/>
                  <a:gd name="connsiteY4" fmla="*/ 302281 h 7351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0160" h="735191">
                    <a:moveTo>
                      <a:pt x="0" y="302281"/>
                    </a:moveTo>
                    <a:cubicBezTo>
                      <a:pt x="0" y="135336"/>
                      <a:pt x="322391" y="0"/>
                      <a:pt x="720080" y="0"/>
                    </a:cubicBezTo>
                    <a:cubicBezTo>
                      <a:pt x="1117769" y="0"/>
                      <a:pt x="1440160" y="135336"/>
                      <a:pt x="1440160" y="302281"/>
                    </a:cubicBezTo>
                    <a:cubicBezTo>
                      <a:pt x="1440160" y="469226"/>
                      <a:pt x="1117769" y="735191"/>
                      <a:pt x="720080" y="735191"/>
                    </a:cubicBezTo>
                    <a:cubicBezTo>
                      <a:pt x="322391" y="735191"/>
                      <a:pt x="0" y="469226"/>
                      <a:pt x="0" y="302281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73" name="円/楕円 1"/>
              <p:cNvSpPr/>
              <p:nvPr/>
            </p:nvSpPr>
            <p:spPr bwMode="auto">
              <a:xfrm>
                <a:off x="4215941" y="924738"/>
                <a:ext cx="1475655" cy="1393827"/>
              </a:xfrm>
              <a:custGeom>
                <a:avLst/>
                <a:gdLst>
                  <a:gd name="connsiteX0" fmla="*/ 0 w 1440160"/>
                  <a:gd name="connsiteY0" fmla="*/ 302281 h 604561"/>
                  <a:gd name="connsiteX1" fmla="*/ 720080 w 1440160"/>
                  <a:gd name="connsiteY1" fmla="*/ 0 h 604561"/>
                  <a:gd name="connsiteX2" fmla="*/ 1440160 w 1440160"/>
                  <a:gd name="connsiteY2" fmla="*/ 302281 h 604561"/>
                  <a:gd name="connsiteX3" fmla="*/ 720080 w 1440160"/>
                  <a:gd name="connsiteY3" fmla="*/ 604562 h 604561"/>
                  <a:gd name="connsiteX4" fmla="*/ 0 w 1440160"/>
                  <a:gd name="connsiteY4" fmla="*/ 302281 h 604561"/>
                  <a:gd name="connsiteX0" fmla="*/ 0 w 1440160"/>
                  <a:gd name="connsiteY0" fmla="*/ 302281 h 604562"/>
                  <a:gd name="connsiteX1" fmla="*/ 720080 w 1440160"/>
                  <a:gd name="connsiteY1" fmla="*/ 0 h 604562"/>
                  <a:gd name="connsiteX2" fmla="*/ 1440160 w 1440160"/>
                  <a:gd name="connsiteY2" fmla="*/ 302281 h 604562"/>
                  <a:gd name="connsiteX3" fmla="*/ 720080 w 1440160"/>
                  <a:gd name="connsiteY3" fmla="*/ 604562 h 604562"/>
                  <a:gd name="connsiteX4" fmla="*/ 0 w 1440160"/>
                  <a:gd name="connsiteY4" fmla="*/ 302281 h 604562"/>
                  <a:gd name="connsiteX0" fmla="*/ 0 w 1440160"/>
                  <a:gd name="connsiteY0" fmla="*/ 302281 h 735191"/>
                  <a:gd name="connsiteX1" fmla="*/ 720080 w 1440160"/>
                  <a:gd name="connsiteY1" fmla="*/ 0 h 735191"/>
                  <a:gd name="connsiteX2" fmla="*/ 1440160 w 1440160"/>
                  <a:gd name="connsiteY2" fmla="*/ 302281 h 735191"/>
                  <a:gd name="connsiteX3" fmla="*/ 720080 w 1440160"/>
                  <a:gd name="connsiteY3" fmla="*/ 735191 h 735191"/>
                  <a:gd name="connsiteX4" fmla="*/ 0 w 1440160"/>
                  <a:gd name="connsiteY4" fmla="*/ 302281 h 735191"/>
                  <a:gd name="connsiteX0" fmla="*/ 0 w 1440160"/>
                  <a:gd name="connsiteY0" fmla="*/ 358975 h 791885"/>
                  <a:gd name="connsiteX1" fmla="*/ 720080 w 1440160"/>
                  <a:gd name="connsiteY1" fmla="*/ 0 h 791885"/>
                  <a:gd name="connsiteX2" fmla="*/ 1440160 w 1440160"/>
                  <a:gd name="connsiteY2" fmla="*/ 358975 h 791885"/>
                  <a:gd name="connsiteX3" fmla="*/ 720080 w 1440160"/>
                  <a:gd name="connsiteY3" fmla="*/ 791885 h 791885"/>
                  <a:gd name="connsiteX4" fmla="*/ 0 w 1440160"/>
                  <a:gd name="connsiteY4" fmla="*/ 358975 h 791885"/>
                  <a:gd name="connsiteX0" fmla="*/ 10118 w 1450278"/>
                  <a:gd name="connsiteY0" fmla="*/ 374318 h 807228"/>
                  <a:gd name="connsiteX1" fmla="*/ 335830 w 1450278"/>
                  <a:gd name="connsiteY1" fmla="*/ 96529 h 807228"/>
                  <a:gd name="connsiteX2" fmla="*/ 730198 w 1450278"/>
                  <a:gd name="connsiteY2" fmla="*/ 15343 h 807228"/>
                  <a:gd name="connsiteX3" fmla="*/ 1450278 w 1450278"/>
                  <a:gd name="connsiteY3" fmla="*/ 374318 h 807228"/>
                  <a:gd name="connsiteX4" fmla="*/ 730198 w 1450278"/>
                  <a:gd name="connsiteY4" fmla="*/ 807228 h 807228"/>
                  <a:gd name="connsiteX5" fmla="*/ 10118 w 1450278"/>
                  <a:gd name="connsiteY5" fmla="*/ 374318 h 807228"/>
                  <a:gd name="connsiteX0" fmla="*/ 10118 w 1458199"/>
                  <a:gd name="connsiteY0" fmla="*/ 359466 h 792376"/>
                  <a:gd name="connsiteX1" fmla="*/ 335830 w 1458199"/>
                  <a:gd name="connsiteY1" fmla="*/ 81677 h 792376"/>
                  <a:gd name="connsiteX2" fmla="*/ 730198 w 1458199"/>
                  <a:gd name="connsiteY2" fmla="*/ 491 h 792376"/>
                  <a:gd name="connsiteX3" fmla="*/ 1091480 w 1458199"/>
                  <a:gd name="connsiteY3" fmla="*/ 108408 h 792376"/>
                  <a:gd name="connsiteX4" fmla="*/ 1450278 w 1458199"/>
                  <a:gd name="connsiteY4" fmla="*/ 359466 h 792376"/>
                  <a:gd name="connsiteX5" fmla="*/ 730198 w 1458199"/>
                  <a:gd name="connsiteY5" fmla="*/ 792376 h 792376"/>
                  <a:gd name="connsiteX6" fmla="*/ 10118 w 1458199"/>
                  <a:gd name="connsiteY6" fmla="*/ 359466 h 792376"/>
                  <a:gd name="connsiteX0" fmla="*/ 10118 w 1458199"/>
                  <a:gd name="connsiteY0" fmla="*/ 1040620 h 1473530"/>
                  <a:gd name="connsiteX1" fmla="*/ 335830 w 1458199"/>
                  <a:gd name="connsiteY1" fmla="*/ 762831 h 1473530"/>
                  <a:gd name="connsiteX2" fmla="*/ 717498 w 1458199"/>
                  <a:gd name="connsiteY2" fmla="*/ 20 h 1473530"/>
                  <a:gd name="connsiteX3" fmla="*/ 1091480 w 1458199"/>
                  <a:gd name="connsiteY3" fmla="*/ 789562 h 1473530"/>
                  <a:gd name="connsiteX4" fmla="*/ 1450278 w 1458199"/>
                  <a:gd name="connsiteY4" fmla="*/ 1040620 h 1473530"/>
                  <a:gd name="connsiteX5" fmla="*/ 730198 w 1458199"/>
                  <a:gd name="connsiteY5" fmla="*/ 1473530 h 1473530"/>
                  <a:gd name="connsiteX6" fmla="*/ 10118 w 1458199"/>
                  <a:gd name="connsiteY6" fmla="*/ 1040620 h 1473530"/>
                  <a:gd name="connsiteX0" fmla="*/ 10118 w 1458199"/>
                  <a:gd name="connsiteY0" fmla="*/ 1040606 h 1473516"/>
                  <a:gd name="connsiteX1" fmla="*/ 335830 w 1458199"/>
                  <a:gd name="connsiteY1" fmla="*/ 762817 h 1473516"/>
                  <a:gd name="connsiteX2" fmla="*/ 717498 w 1458199"/>
                  <a:gd name="connsiteY2" fmla="*/ 6 h 1473516"/>
                  <a:gd name="connsiteX3" fmla="*/ 1091480 w 1458199"/>
                  <a:gd name="connsiteY3" fmla="*/ 789548 h 1473516"/>
                  <a:gd name="connsiteX4" fmla="*/ 1450278 w 1458199"/>
                  <a:gd name="connsiteY4" fmla="*/ 1040606 h 1473516"/>
                  <a:gd name="connsiteX5" fmla="*/ 730198 w 1458199"/>
                  <a:gd name="connsiteY5" fmla="*/ 1473516 h 1473516"/>
                  <a:gd name="connsiteX6" fmla="*/ 10118 w 1458199"/>
                  <a:gd name="connsiteY6" fmla="*/ 1040606 h 1473516"/>
                  <a:gd name="connsiteX0" fmla="*/ 10118 w 1458199"/>
                  <a:gd name="connsiteY0" fmla="*/ 1040606 h 1473516"/>
                  <a:gd name="connsiteX1" fmla="*/ 335830 w 1458199"/>
                  <a:gd name="connsiteY1" fmla="*/ 762817 h 1473516"/>
                  <a:gd name="connsiteX2" fmla="*/ 717498 w 1458199"/>
                  <a:gd name="connsiteY2" fmla="*/ 6 h 1473516"/>
                  <a:gd name="connsiteX3" fmla="*/ 1091480 w 1458199"/>
                  <a:gd name="connsiteY3" fmla="*/ 789548 h 1473516"/>
                  <a:gd name="connsiteX4" fmla="*/ 1450278 w 1458199"/>
                  <a:gd name="connsiteY4" fmla="*/ 1040606 h 1473516"/>
                  <a:gd name="connsiteX5" fmla="*/ 730198 w 1458199"/>
                  <a:gd name="connsiteY5" fmla="*/ 1473516 h 1473516"/>
                  <a:gd name="connsiteX6" fmla="*/ 10118 w 1458199"/>
                  <a:gd name="connsiteY6" fmla="*/ 1040606 h 1473516"/>
                  <a:gd name="connsiteX0" fmla="*/ 25563 w 1473644"/>
                  <a:gd name="connsiteY0" fmla="*/ 1040606 h 1473516"/>
                  <a:gd name="connsiteX1" fmla="*/ 148075 w 1473644"/>
                  <a:gd name="connsiteY1" fmla="*/ 709357 h 1473516"/>
                  <a:gd name="connsiteX2" fmla="*/ 732943 w 1473644"/>
                  <a:gd name="connsiteY2" fmla="*/ 6 h 1473516"/>
                  <a:gd name="connsiteX3" fmla="*/ 1106925 w 1473644"/>
                  <a:gd name="connsiteY3" fmla="*/ 789548 h 1473516"/>
                  <a:gd name="connsiteX4" fmla="*/ 1465723 w 1473644"/>
                  <a:gd name="connsiteY4" fmla="*/ 1040606 h 1473516"/>
                  <a:gd name="connsiteX5" fmla="*/ 745643 w 1473644"/>
                  <a:gd name="connsiteY5" fmla="*/ 1473516 h 1473516"/>
                  <a:gd name="connsiteX6" fmla="*/ 25563 w 1473644"/>
                  <a:gd name="connsiteY6" fmla="*/ 1040606 h 1473516"/>
                  <a:gd name="connsiteX0" fmla="*/ 16979 w 1465060"/>
                  <a:gd name="connsiteY0" fmla="*/ 1040606 h 1473516"/>
                  <a:gd name="connsiteX1" fmla="*/ 209341 w 1465060"/>
                  <a:gd name="connsiteY1" fmla="*/ 722722 h 1473516"/>
                  <a:gd name="connsiteX2" fmla="*/ 724359 w 1465060"/>
                  <a:gd name="connsiteY2" fmla="*/ 6 h 1473516"/>
                  <a:gd name="connsiteX3" fmla="*/ 1098341 w 1465060"/>
                  <a:gd name="connsiteY3" fmla="*/ 789548 h 1473516"/>
                  <a:gd name="connsiteX4" fmla="*/ 1457139 w 1465060"/>
                  <a:gd name="connsiteY4" fmla="*/ 1040606 h 1473516"/>
                  <a:gd name="connsiteX5" fmla="*/ 737059 w 1465060"/>
                  <a:gd name="connsiteY5" fmla="*/ 1473516 h 1473516"/>
                  <a:gd name="connsiteX6" fmla="*/ 16979 w 1465060"/>
                  <a:gd name="connsiteY6" fmla="*/ 1040606 h 1473516"/>
                  <a:gd name="connsiteX0" fmla="*/ 16979 w 1475655"/>
                  <a:gd name="connsiteY0" fmla="*/ 1040606 h 1473516"/>
                  <a:gd name="connsiteX1" fmla="*/ 209341 w 1475655"/>
                  <a:gd name="connsiteY1" fmla="*/ 722722 h 1473516"/>
                  <a:gd name="connsiteX2" fmla="*/ 724359 w 1475655"/>
                  <a:gd name="connsiteY2" fmla="*/ 6 h 1473516"/>
                  <a:gd name="connsiteX3" fmla="*/ 1301541 w 1475655"/>
                  <a:gd name="connsiteY3" fmla="*/ 762818 h 1473516"/>
                  <a:gd name="connsiteX4" fmla="*/ 1457139 w 1475655"/>
                  <a:gd name="connsiteY4" fmla="*/ 1040606 h 1473516"/>
                  <a:gd name="connsiteX5" fmla="*/ 737059 w 1475655"/>
                  <a:gd name="connsiteY5" fmla="*/ 1473516 h 1473516"/>
                  <a:gd name="connsiteX6" fmla="*/ 16979 w 1475655"/>
                  <a:gd name="connsiteY6" fmla="*/ 1040606 h 1473516"/>
                  <a:gd name="connsiteX0" fmla="*/ 16979 w 1475655"/>
                  <a:gd name="connsiteY0" fmla="*/ 1040606 h 1393325"/>
                  <a:gd name="connsiteX1" fmla="*/ 209341 w 1475655"/>
                  <a:gd name="connsiteY1" fmla="*/ 722722 h 1393325"/>
                  <a:gd name="connsiteX2" fmla="*/ 724359 w 1475655"/>
                  <a:gd name="connsiteY2" fmla="*/ 6 h 1393325"/>
                  <a:gd name="connsiteX3" fmla="*/ 1301541 w 1475655"/>
                  <a:gd name="connsiteY3" fmla="*/ 762818 h 1393325"/>
                  <a:gd name="connsiteX4" fmla="*/ 1457139 w 1475655"/>
                  <a:gd name="connsiteY4" fmla="*/ 1040606 h 1393325"/>
                  <a:gd name="connsiteX5" fmla="*/ 743409 w 1475655"/>
                  <a:gd name="connsiteY5" fmla="*/ 1393325 h 1393325"/>
                  <a:gd name="connsiteX6" fmla="*/ 16979 w 1475655"/>
                  <a:gd name="connsiteY6" fmla="*/ 1040606 h 1393325"/>
                  <a:gd name="connsiteX0" fmla="*/ 16979 w 1475655"/>
                  <a:gd name="connsiteY0" fmla="*/ 1040606 h 1393325"/>
                  <a:gd name="connsiteX1" fmla="*/ 209341 w 1475655"/>
                  <a:gd name="connsiteY1" fmla="*/ 722722 h 1393325"/>
                  <a:gd name="connsiteX2" fmla="*/ 724359 w 1475655"/>
                  <a:gd name="connsiteY2" fmla="*/ 6 h 1393325"/>
                  <a:gd name="connsiteX3" fmla="*/ 1301541 w 1475655"/>
                  <a:gd name="connsiteY3" fmla="*/ 762818 h 1393325"/>
                  <a:gd name="connsiteX4" fmla="*/ 1457139 w 1475655"/>
                  <a:gd name="connsiteY4" fmla="*/ 1040606 h 1393325"/>
                  <a:gd name="connsiteX5" fmla="*/ 743409 w 1475655"/>
                  <a:gd name="connsiteY5" fmla="*/ 1393325 h 1393325"/>
                  <a:gd name="connsiteX6" fmla="*/ 16979 w 1475655"/>
                  <a:gd name="connsiteY6" fmla="*/ 1040606 h 1393325"/>
                  <a:gd name="connsiteX0" fmla="*/ 16979 w 1475655"/>
                  <a:gd name="connsiteY0" fmla="*/ 1040606 h 1393325"/>
                  <a:gd name="connsiteX1" fmla="*/ 209341 w 1475655"/>
                  <a:gd name="connsiteY1" fmla="*/ 722722 h 1393325"/>
                  <a:gd name="connsiteX2" fmla="*/ 724359 w 1475655"/>
                  <a:gd name="connsiteY2" fmla="*/ 6 h 1393325"/>
                  <a:gd name="connsiteX3" fmla="*/ 1301541 w 1475655"/>
                  <a:gd name="connsiteY3" fmla="*/ 762818 h 1393325"/>
                  <a:gd name="connsiteX4" fmla="*/ 1457139 w 1475655"/>
                  <a:gd name="connsiteY4" fmla="*/ 1040606 h 1393325"/>
                  <a:gd name="connsiteX5" fmla="*/ 743409 w 1475655"/>
                  <a:gd name="connsiteY5" fmla="*/ 1393325 h 1393325"/>
                  <a:gd name="connsiteX6" fmla="*/ 16979 w 1475655"/>
                  <a:gd name="connsiteY6" fmla="*/ 1040606 h 1393325"/>
                  <a:gd name="connsiteX0" fmla="*/ 16979 w 1475655"/>
                  <a:gd name="connsiteY0" fmla="*/ 1040606 h 1466834"/>
                  <a:gd name="connsiteX1" fmla="*/ 209341 w 1475655"/>
                  <a:gd name="connsiteY1" fmla="*/ 722722 h 1466834"/>
                  <a:gd name="connsiteX2" fmla="*/ 724359 w 1475655"/>
                  <a:gd name="connsiteY2" fmla="*/ 6 h 1466834"/>
                  <a:gd name="connsiteX3" fmla="*/ 1301541 w 1475655"/>
                  <a:gd name="connsiteY3" fmla="*/ 762818 h 1466834"/>
                  <a:gd name="connsiteX4" fmla="*/ 1457139 w 1475655"/>
                  <a:gd name="connsiteY4" fmla="*/ 1040606 h 1466834"/>
                  <a:gd name="connsiteX5" fmla="*/ 743409 w 1475655"/>
                  <a:gd name="connsiteY5" fmla="*/ 1466834 h 1466834"/>
                  <a:gd name="connsiteX6" fmla="*/ 16979 w 1475655"/>
                  <a:gd name="connsiteY6" fmla="*/ 1040606 h 14668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475655" h="1466834">
                    <a:moveTo>
                      <a:pt x="16979" y="1040606"/>
                    </a:moveTo>
                    <a:cubicBezTo>
                      <a:pt x="-48749" y="922156"/>
                      <a:pt x="89328" y="782551"/>
                      <a:pt x="209341" y="722722"/>
                    </a:cubicBezTo>
                    <a:cubicBezTo>
                      <a:pt x="329354" y="662893"/>
                      <a:pt x="236468" y="2234"/>
                      <a:pt x="724359" y="6"/>
                    </a:cubicBezTo>
                    <a:cubicBezTo>
                      <a:pt x="1212250" y="-2222"/>
                      <a:pt x="1181528" y="702989"/>
                      <a:pt x="1301541" y="762818"/>
                    </a:cubicBezTo>
                    <a:cubicBezTo>
                      <a:pt x="1421554" y="822647"/>
                      <a:pt x="1517353" y="926611"/>
                      <a:pt x="1457139" y="1040606"/>
                    </a:cubicBezTo>
                    <a:cubicBezTo>
                      <a:pt x="1365175" y="1154601"/>
                      <a:pt x="1141098" y="1466834"/>
                      <a:pt x="743409" y="1466834"/>
                    </a:cubicBezTo>
                    <a:cubicBezTo>
                      <a:pt x="345720" y="1466834"/>
                      <a:pt x="93179" y="1207551"/>
                      <a:pt x="16979" y="1040606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75" name="円/楕円 74"/>
              <p:cNvSpPr/>
              <p:nvPr/>
            </p:nvSpPr>
            <p:spPr bwMode="auto">
              <a:xfrm>
                <a:off x="4462360" y="1968241"/>
                <a:ext cx="220610" cy="115497"/>
              </a:xfrm>
              <a:prstGeom prst="ellipse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76" name="円/楕円 75"/>
              <p:cNvSpPr/>
              <p:nvPr/>
            </p:nvSpPr>
            <p:spPr bwMode="auto">
              <a:xfrm>
                <a:off x="4572664" y="1968241"/>
                <a:ext cx="110305" cy="115497"/>
              </a:xfrm>
              <a:prstGeom prst="ellipse">
                <a:avLst/>
              </a:prstGeom>
              <a:solidFill>
                <a:srgbClr val="FFC000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grpSp>
            <p:nvGrpSpPr>
              <p:cNvPr id="77" name="グループ化 76"/>
              <p:cNvGrpSpPr/>
              <p:nvPr/>
            </p:nvGrpSpPr>
            <p:grpSpPr>
              <a:xfrm flipH="1">
                <a:off x="5211506" y="1968241"/>
                <a:ext cx="220610" cy="115497"/>
                <a:chOff x="5129110" y="1968241"/>
                <a:chExt cx="220610" cy="115497"/>
              </a:xfrm>
            </p:grpSpPr>
            <p:sp>
              <p:nvSpPr>
                <p:cNvPr id="78" name="円/楕円 77"/>
                <p:cNvSpPr/>
                <p:nvPr/>
              </p:nvSpPr>
              <p:spPr bwMode="auto">
                <a:xfrm>
                  <a:off x="5129110" y="1968241"/>
                  <a:ext cx="220610" cy="115497"/>
                </a:xfrm>
                <a:prstGeom prst="ellipse">
                  <a:avLst/>
                </a:prstGeom>
                <a:solidFill>
                  <a:schemeClr val="bg2">
                    <a:lumMod val="60000"/>
                    <a:lumOff val="40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79" name="円/楕円 78"/>
                <p:cNvSpPr/>
                <p:nvPr/>
              </p:nvSpPr>
              <p:spPr bwMode="auto">
                <a:xfrm>
                  <a:off x="5239414" y="1968241"/>
                  <a:ext cx="110305" cy="115497"/>
                </a:xfrm>
                <a:prstGeom prst="ellipse">
                  <a:avLst/>
                </a:prstGeom>
                <a:solidFill>
                  <a:srgbClr val="FFC000"/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</p:grpSp>
        </p:grpSp>
        <p:sp>
          <p:nvSpPr>
            <p:cNvPr id="11" name="平行四辺形 10"/>
            <p:cNvSpPr/>
            <p:nvPr/>
          </p:nvSpPr>
          <p:spPr bwMode="auto">
            <a:xfrm rot="720451">
              <a:off x="8279507" y="1185271"/>
              <a:ext cx="353470" cy="168470"/>
            </a:xfrm>
            <a:custGeom>
              <a:avLst/>
              <a:gdLst>
                <a:gd name="connsiteX0" fmla="*/ 0 w 293826"/>
                <a:gd name="connsiteY0" fmla="*/ 149732 h 149732"/>
                <a:gd name="connsiteX1" fmla="*/ 37433 w 293826"/>
                <a:gd name="connsiteY1" fmla="*/ 0 h 149732"/>
                <a:gd name="connsiteX2" fmla="*/ 293826 w 293826"/>
                <a:gd name="connsiteY2" fmla="*/ 0 h 149732"/>
                <a:gd name="connsiteX3" fmla="*/ 256393 w 293826"/>
                <a:gd name="connsiteY3" fmla="*/ 149732 h 149732"/>
                <a:gd name="connsiteX4" fmla="*/ 0 w 293826"/>
                <a:gd name="connsiteY4" fmla="*/ 149732 h 149732"/>
                <a:gd name="connsiteX0" fmla="*/ 0 w 293826"/>
                <a:gd name="connsiteY0" fmla="*/ 149732 h 149732"/>
                <a:gd name="connsiteX1" fmla="*/ 10969 w 293826"/>
                <a:gd name="connsiteY1" fmla="*/ 12933 h 149732"/>
                <a:gd name="connsiteX2" fmla="*/ 293826 w 293826"/>
                <a:gd name="connsiteY2" fmla="*/ 0 h 149732"/>
                <a:gd name="connsiteX3" fmla="*/ 256393 w 293826"/>
                <a:gd name="connsiteY3" fmla="*/ 149732 h 149732"/>
                <a:gd name="connsiteX4" fmla="*/ 0 w 293826"/>
                <a:gd name="connsiteY4" fmla="*/ 149732 h 149732"/>
                <a:gd name="connsiteX0" fmla="*/ 0 w 314093"/>
                <a:gd name="connsiteY0" fmla="*/ 134566 h 149732"/>
                <a:gd name="connsiteX1" fmla="*/ 31236 w 314093"/>
                <a:gd name="connsiteY1" fmla="*/ 12933 h 149732"/>
                <a:gd name="connsiteX2" fmla="*/ 314093 w 314093"/>
                <a:gd name="connsiteY2" fmla="*/ 0 h 149732"/>
                <a:gd name="connsiteX3" fmla="*/ 276660 w 314093"/>
                <a:gd name="connsiteY3" fmla="*/ 149732 h 149732"/>
                <a:gd name="connsiteX4" fmla="*/ 0 w 314093"/>
                <a:gd name="connsiteY4" fmla="*/ 134566 h 149732"/>
                <a:gd name="connsiteX0" fmla="*/ 0 w 353470"/>
                <a:gd name="connsiteY0" fmla="*/ 134566 h 167479"/>
                <a:gd name="connsiteX1" fmla="*/ 31236 w 353470"/>
                <a:gd name="connsiteY1" fmla="*/ 12933 h 167479"/>
                <a:gd name="connsiteX2" fmla="*/ 314093 w 353470"/>
                <a:gd name="connsiteY2" fmla="*/ 0 h 167479"/>
                <a:gd name="connsiteX3" fmla="*/ 353470 w 353470"/>
                <a:gd name="connsiteY3" fmla="*/ 167479 h 167479"/>
                <a:gd name="connsiteX4" fmla="*/ 0 w 353470"/>
                <a:gd name="connsiteY4" fmla="*/ 134566 h 167479"/>
                <a:gd name="connsiteX0" fmla="*/ 0 w 353470"/>
                <a:gd name="connsiteY0" fmla="*/ 135557 h 168470"/>
                <a:gd name="connsiteX1" fmla="*/ 31236 w 353470"/>
                <a:gd name="connsiteY1" fmla="*/ 13924 h 168470"/>
                <a:gd name="connsiteX2" fmla="*/ 318751 w 353470"/>
                <a:gd name="connsiteY2" fmla="*/ 0 h 168470"/>
                <a:gd name="connsiteX3" fmla="*/ 353470 w 353470"/>
                <a:gd name="connsiteY3" fmla="*/ 168470 h 168470"/>
                <a:gd name="connsiteX4" fmla="*/ 0 w 353470"/>
                <a:gd name="connsiteY4" fmla="*/ 135557 h 1684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3470" h="168470">
                  <a:moveTo>
                    <a:pt x="0" y="135557"/>
                  </a:moveTo>
                  <a:lnTo>
                    <a:pt x="31236" y="13924"/>
                  </a:lnTo>
                  <a:lnTo>
                    <a:pt x="318751" y="0"/>
                  </a:lnTo>
                  <a:lnTo>
                    <a:pt x="353470" y="168470"/>
                  </a:lnTo>
                  <a:lnTo>
                    <a:pt x="0" y="135557"/>
                  </a:lnTo>
                  <a:close/>
                </a:path>
              </a:pathLst>
            </a:custGeom>
            <a:solidFill>
              <a:schemeClr val="tx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81" name="平行四辺形 10"/>
            <p:cNvSpPr/>
            <p:nvPr/>
          </p:nvSpPr>
          <p:spPr bwMode="auto">
            <a:xfrm rot="20879549" flipH="1">
              <a:off x="8690805" y="1185270"/>
              <a:ext cx="353470" cy="168470"/>
            </a:xfrm>
            <a:custGeom>
              <a:avLst/>
              <a:gdLst>
                <a:gd name="connsiteX0" fmla="*/ 0 w 293826"/>
                <a:gd name="connsiteY0" fmla="*/ 149732 h 149732"/>
                <a:gd name="connsiteX1" fmla="*/ 37433 w 293826"/>
                <a:gd name="connsiteY1" fmla="*/ 0 h 149732"/>
                <a:gd name="connsiteX2" fmla="*/ 293826 w 293826"/>
                <a:gd name="connsiteY2" fmla="*/ 0 h 149732"/>
                <a:gd name="connsiteX3" fmla="*/ 256393 w 293826"/>
                <a:gd name="connsiteY3" fmla="*/ 149732 h 149732"/>
                <a:gd name="connsiteX4" fmla="*/ 0 w 293826"/>
                <a:gd name="connsiteY4" fmla="*/ 149732 h 149732"/>
                <a:gd name="connsiteX0" fmla="*/ 0 w 293826"/>
                <a:gd name="connsiteY0" fmla="*/ 149732 h 149732"/>
                <a:gd name="connsiteX1" fmla="*/ 10969 w 293826"/>
                <a:gd name="connsiteY1" fmla="*/ 12933 h 149732"/>
                <a:gd name="connsiteX2" fmla="*/ 293826 w 293826"/>
                <a:gd name="connsiteY2" fmla="*/ 0 h 149732"/>
                <a:gd name="connsiteX3" fmla="*/ 256393 w 293826"/>
                <a:gd name="connsiteY3" fmla="*/ 149732 h 149732"/>
                <a:gd name="connsiteX4" fmla="*/ 0 w 293826"/>
                <a:gd name="connsiteY4" fmla="*/ 149732 h 149732"/>
                <a:gd name="connsiteX0" fmla="*/ 0 w 314093"/>
                <a:gd name="connsiteY0" fmla="*/ 134566 h 149732"/>
                <a:gd name="connsiteX1" fmla="*/ 31236 w 314093"/>
                <a:gd name="connsiteY1" fmla="*/ 12933 h 149732"/>
                <a:gd name="connsiteX2" fmla="*/ 314093 w 314093"/>
                <a:gd name="connsiteY2" fmla="*/ 0 h 149732"/>
                <a:gd name="connsiteX3" fmla="*/ 276660 w 314093"/>
                <a:gd name="connsiteY3" fmla="*/ 149732 h 149732"/>
                <a:gd name="connsiteX4" fmla="*/ 0 w 314093"/>
                <a:gd name="connsiteY4" fmla="*/ 134566 h 149732"/>
                <a:gd name="connsiteX0" fmla="*/ 0 w 353470"/>
                <a:gd name="connsiteY0" fmla="*/ 134566 h 167479"/>
                <a:gd name="connsiteX1" fmla="*/ 31236 w 353470"/>
                <a:gd name="connsiteY1" fmla="*/ 12933 h 167479"/>
                <a:gd name="connsiteX2" fmla="*/ 314093 w 353470"/>
                <a:gd name="connsiteY2" fmla="*/ 0 h 167479"/>
                <a:gd name="connsiteX3" fmla="*/ 353470 w 353470"/>
                <a:gd name="connsiteY3" fmla="*/ 167479 h 167479"/>
                <a:gd name="connsiteX4" fmla="*/ 0 w 353470"/>
                <a:gd name="connsiteY4" fmla="*/ 134566 h 167479"/>
                <a:gd name="connsiteX0" fmla="*/ 0 w 353470"/>
                <a:gd name="connsiteY0" fmla="*/ 135557 h 168470"/>
                <a:gd name="connsiteX1" fmla="*/ 31236 w 353470"/>
                <a:gd name="connsiteY1" fmla="*/ 13924 h 168470"/>
                <a:gd name="connsiteX2" fmla="*/ 318751 w 353470"/>
                <a:gd name="connsiteY2" fmla="*/ 0 h 168470"/>
                <a:gd name="connsiteX3" fmla="*/ 353470 w 353470"/>
                <a:gd name="connsiteY3" fmla="*/ 168470 h 168470"/>
                <a:gd name="connsiteX4" fmla="*/ 0 w 353470"/>
                <a:gd name="connsiteY4" fmla="*/ 135557 h 1684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3470" h="168470">
                  <a:moveTo>
                    <a:pt x="0" y="135557"/>
                  </a:moveTo>
                  <a:lnTo>
                    <a:pt x="31236" y="13924"/>
                  </a:lnTo>
                  <a:lnTo>
                    <a:pt x="318751" y="0"/>
                  </a:lnTo>
                  <a:lnTo>
                    <a:pt x="353470" y="168470"/>
                  </a:lnTo>
                  <a:lnTo>
                    <a:pt x="0" y="135557"/>
                  </a:lnTo>
                  <a:close/>
                </a:path>
              </a:pathLst>
            </a:custGeom>
            <a:solidFill>
              <a:schemeClr val="tx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</p:grpSp>
      <p:grpSp>
        <p:nvGrpSpPr>
          <p:cNvPr id="320" name="グループ化 319"/>
          <p:cNvGrpSpPr/>
          <p:nvPr/>
        </p:nvGrpSpPr>
        <p:grpSpPr>
          <a:xfrm>
            <a:off x="565863" y="4654509"/>
            <a:ext cx="1285997" cy="1670495"/>
            <a:chOff x="504650" y="2533650"/>
            <a:chExt cx="1467026" cy="1905649"/>
          </a:xfrm>
        </p:grpSpPr>
        <p:sp>
          <p:nvSpPr>
            <p:cNvPr id="321" name="正方形/長方形 320"/>
            <p:cNvSpPr/>
            <p:nvPr/>
          </p:nvSpPr>
          <p:spPr bwMode="auto">
            <a:xfrm>
              <a:off x="721508" y="4217822"/>
              <a:ext cx="73187" cy="221477"/>
            </a:xfrm>
            <a:prstGeom prst="rect">
              <a:avLst/>
            </a:prstGeom>
            <a:solidFill>
              <a:schemeClr val="tx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4" name="正方形/長方形 363"/>
            <p:cNvSpPr/>
            <p:nvPr/>
          </p:nvSpPr>
          <p:spPr bwMode="auto">
            <a:xfrm>
              <a:off x="1702583" y="4217822"/>
              <a:ext cx="73187" cy="221477"/>
            </a:xfrm>
            <a:prstGeom prst="rect">
              <a:avLst/>
            </a:prstGeom>
            <a:solidFill>
              <a:schemeClr val="tx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5" name="フローチャート : 手操作入力 364"/>
            <p:cNvSpPr/>
            <p:nvPr/>
          </p:nvSpPr>
          <p:spPr bwMode="auto">
            <a:xfrm flipH="1">
              <a:off x="995735" y="4105310"/>
              <a:ext cx="443453" cy="225025"/>
            </a:xfrm>
            <a:prstGeom prst="flowChartManualInput">
              <a:avLst/>
            </a:prstGeom>
            <a:solidFill>
              <a:schemeClr val="tx1">
                <a:lumMod val="50000"/>
                <a:lumOff val="50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6" name="片側の 2 つの角を切り取った四角形 365"/>
            <p:cNvSpPr/>
            <p:nvPr/>
          </p:nvSpPr>
          <p:spPr bwMode="auto">
            <a:xfrm>
              <a:off x="504650" y="2903705"/>
              <a:ext cx="1467026" cy="1245375"/>
            </a:xfrm>
            <a:prstGeom prst="snip2SameRect">
              <a:avLst>
                <a:gd name="adj1" fmla="val 9784"/>
                <a:gd name="adj2" fmla="val 0"/>
              </a:avLst>
            </a:prstGeom>
            <a:solidFill>
              <a:schemeClr val="tx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7" name="正方形/長方形 366"/>
            <p:cNvSpPr/>
            <p:nvPr/>
          </p:nvSpPr>
          <p:spPr bwMode="auto">
            <a:xfrm>
              <a:off x="1095606" y="2550220"/>
              <a:ext cx="285112" cy="405837"/>
            </a:xfrm>
            <a:prstGeom prst="rect">
              <a:avLst/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8" name="正方形/長方形 367"/>
            <p:cNvSpPr/>
            <p:nvPr/>
          </p:nvSpPr>
          <p:spPr bwMode="auto">
            <a:xfrm>
              <a:off x="1028897" y="2533650"/>
              <a:ext cx="418530" cy="101830"/>
            </a:xfrm>
            <a:prstGeom prst="rect">
              <a:avLst/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9" name="片側の 2 つの角を切り取った四角形 368"/>
            <p:cNvSpPr/>
            <p:nvPr/>
          </p:nvSpPr>
          <p:spPr bwMode="auto">
            <a:xfrm>
              <a:off x="610699" y="2798930"/>
              <a:ext cx="1254927" cy="1350150"/>
            </a:xfrm>
            <a:prstGeom prst="snip2SameRect">
              <a:avLst/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0" name="片側の 2 つの角を切り取った四角形 369"/>
            <p:cNvSpPr/>
            <p:nvPr/>
          </p:nvSpPr>
          <p:spPr bwMode="auto">
            <a:xfrm>
              <a:off x="713294" y="2798930"/>
              <a:ext cx="1049737" cy="1350150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1" name="円/楕円 370"/>
            <p:cNvSpPr/>
            <p:nvPr/>
          </p:nvSpPr>
          <p:spPr bwMode="auto">
            <a:xfrm>
              <a:off x="720215" y="2956057"/>
              <a:ext cx="1035895" cy="1035895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72" name="片側の 2 つの角を切り取った四角形 371"/>
            <p:cNvSpPr/>
            <p:nvPr/>
          </p:nvSpPr>
          <p:spPr bwMode="auto">
            <a:xfrm flipV="1">
              <a:off x="538660" y="4028830"/>
              <a:ext cx="1399005" cy="240500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3" name="正方形/長方形 372"/>
            <p:cNvSpPr/>
            <p:nvPr/>
          </p:nvSpPr>
          <p:spPr bwMode="auto">
            <a:xfrm>
              <a:off x="990842" y="3383994"/>
              <a:ext cx="494641" cy="180020"/>
            </a:xfrm>
            <a:prstGeom prst="rect">
              <a:avLst/>
            </a:prstGeom>
            <a:solidFill>
              <a:schemeClr val="tx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74" name="片側の 2 つの角を切り取った四角形 373"/>
            <p:cNvSpPr/>
            <p:nvPr/>
          </p:nvSpPr>
          <p:spPr bwMode="auto">
            <a:xfrm flipV="1">
              <a:off x="580850" y="3834045"/>
              <a:ext cx="1314626" cy="64790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375" name="グループ化 374"/>
          <p:cNvGrpSpPr/>
          <p:nvPr/>
        </p:nvGrpSpPr>
        <p:grpSpPr>
          <a:xfrm>
            <a:off x="2423238" y="4599130"/>
            <a:ext cx="1285997" cy="1700834"/>
            <a:chOff x="2423238" y="2648631"/>
            <a:chExt cx="1285997" cy="1700834"/>
          </a:xfrm>
        </p:grpSpPr>
        <p:grpSp>
          <p:nvGrpSpPr>
            <p:cNvPr id="376" name="グループ化 375"/>
            <p:cNvGrpSpPr/>
            <p:nvPr/>
          </p:nvGrpSpPr>
          <p:grpSpPr>
            <a:xfrm>
              <a:off x="2423238" y="2663915"/>
              <a:ext cx="1285997" cy="1685550"/>
              <a:chOff x="504650" y="2516476"/>
              <a:chExt cx="1467026" cy="1922823"/>
            </a:xfrm>
          </p:grpSpPr>
          <p:sp>
            <p:nvSpPr>
              <p:cNvPr id="379" name="正方形/長方形 378"/>
              <p:cNvSpPr/>
              <p:nvPr/>
            </p:nvSpPr>
            <p:spPr bwMode="auto">
              <a:xfrm>
                <a:off x="721508" y="4217822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80" name="正方形/長方形 379"/>
              <p:cNvSpPr/>
              <p:nvPr/>
            </p:nvSpPr>
            <p:spPr bwMode="auto">
              <a:xfrm>
                <a:off x="1702583" y="4217822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81" name="フローチャート : 手操作入力 380"/>
              <p:cNvSpPr/>
              <p:nvPr/>
            </p:nvSpPr>
            <p:spPr bwMode="auto">
              <a:xfrm flipH="1">
                <a:off x="995735" y="4105310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82" name="片側の 2 つの角を切り取った四角形 381"/>
              <p:cNvSpPr/>
              <p:nvPr/>
            </p:nvSpPr>
            <p:spPr bwMode="auto">
              <a:xfrm>
                <a:off x="504650" y="2903705"/>
                <a:ext cx="1467026" cy="1245375"/>
              </a:xfrm>
              <a:prstGeom prst="snip2SameRect">
                <a:avLst>
                  <a:gd name="adj1" fmla="val 9784"/>
                  <a:gd name="adj2" fmla="val 0"/>
                </a:avLst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83" name="正方形/長方形 382"/>
              <p:cNvSpPr/>
              <p:nvPr/>
            </p:nvSpPr>
            <p:spPr bwMode="auto">
              <a:xfrm>
                <a:off x="1095606" y="2550220"/>
                <a:ext cx="285112" cy="405837"/>
              </a:xfrm>
              <a:prstGeom prst="rect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84" name="正方形/長方形 383"/>
              <p:cNvSpPr/>
              <p:nvPr/>
            </p:nvSpPr>
            <p:spPr bwMode="auto">
              <a:xfrm>
                <a:off x="900393" y="2516476"/>
                <a:ext cx="675539" cy="218569"/>
              </a:xfrm>
              <a:prstGeom prst="rect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85" name="片側の 2 つの角を切り取った四角形 384"/>
              <p:cNvSpPr/>
              <p:nvPr/>
            </p:nvSpPr>
            <p:spPr bwMode="auto">
              <a:xfrm>
                <a:off x="610699" y="2798930"/>
                <a:ext cx="1254927" cy="1350150"/>
              </a:xfrm>
              <a:prstGeom prst="snip2SameRect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86" name="片側の 2 つの角を切り取った四角形 385"/>
              <p:cNvSpPr/>
              <p:nvPr/>
            </p:nvSpPr>
            <p:spPr bwMode="auto">
              <a:xfrm>
                <a:off x="713294" y="2798930"/>
                <a:ext cx="1049737" cy="1350150"/>
              </a:xfrm>
              <a:prstGeom prst="snip2SameRect">
                <a:avLst>
                  <a:gd name="adj1" fmla="val 23926"/>
                  <a:gd name="adj2" fmla="val 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87" name="円/楕円 386"/>
              <p:cNvSpPr/>
              <p:nvPr/>
            </p:nvSpPr>
            <p:spPr bwMode="auto">
              <a:xfrm>
                <a:off x="720215" y="2956057"/>
                <a:ext cx="1035895" cy="1035895"/>
              </a:xfrm>
              <a:prstGeom prst="ellipse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377" name="円/楕円 376"/>
            <p:cNvSpPr/>
            <p:nvPr/>
          </p:nvSpPr>
          <p:spPr bwMode="auto">
            <a:xfrm>
              <a:off x="2961933" y="2648631"/>
              <a:ext cx="177508" cy="177506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8" name="片側の 2 つの角を切り取った四角形 377"/>
            <p:cNvSpPr/>
            <p:nvPr/>
          </p:nvSpPr>
          <p:spPr bwMode="auto">
            <a:xfrm flipV="1">
              <a:off x="2453051" y="3989647"/>
              <a:ext cx="1226370" cy="210823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388" name="グループ化 387"/>
          <p:cNvGrpSpPr/>
          <p:nvPr/>
        </p:nvGrpSpPr>
        <p:grpSpPr>
          <a:xfrm>
            <a:off x="4471113" y="4659383"/>
            <a:ext cx="1087231" cy="1610242"/>
            <a:chOff x="4471113" y="4659383"/>
            <a:chExt cx="1087231" cy="1610242"/>
          </a:xfrm>
        </p:grpSpPr>
        <p:grpSp>
          <p:nvGrpSpPr>
            <p:cNvPr id="389" name="グループ化 388"/>
            <p:cNvGrpSpPr/>
            <p:nvPr/>
          </p:nvGrpSpPr>
          <p:grpSpPr>
            <a:xfrm>
              <a:off x="4471113" y="4927380"/>
              <a:ext cx="1087231" cy="1342245"/>
              <a:chOff x="2423238" y="2761833"/>
              <a:chExt cx="1285997" cy="1587633"/>
            </a:xfrm>
          </p:grpSpPr>
          <p:grpSp>
            <p:nvGrpSpPr>
              <p:cNvPr id="398" name="グループ化 397"/>
              <p:cNvGrpSpPr/>
              <p:nvPr/>
            </p:nvGrpSpPr>
            <p:grpSpPr>
              <a:xfrm>
                <a:off x="2423238" y="2761833"/>
                <a:ext cx="1285997" cy="1587633"/>
                <a:chOff x="504650" y="2628177"/>
                <a:chExt cx="1467026" cy="1811122"/>
              </a:xfrm>
            </p:grpSpPr>
            <p:sp>
              <p:nvSpPr>
                <p:cNvPr id="400" name="正方形/長方形 399"/>
                <p:cNvSpPr/>
                <p:nvPr/>
              </p:nvSpPr>
              <p:spPr bwMode="auto">
                <a:xfrm>
                  <a:off x="721508" y="4217822"/>
                  <a:ext cx="73187" cy="221477"/>
                </a:xfrm>
                <a:prstGeom prst="rect">
                  <a:avLst/>
                </a:prstGeom>
                <a:solidFill>
                  <a:schemeClr val="tx1"/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01" name="正方形/長方形 400"/>
                <p:cNvSpPr/>
                <p:nvPr/>
              </p:nvSpPr>
              <p:spPr bwMode="auto">
                <a:xfrm>
                  <a:off x="1702583" y="4217822"/>
                  <a:ext cx="73187" cy="221477"/>
                </a:xfrm>
                <a:prstGeom prst="rect">
                  <a:avLst/>
                </a:prstGeom>
                <a:solidFill>
                  <a:schemeClr val="tx1"/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02" name="フローチャート : 手操作入力 401"/>
                <p:cNvSpPr/>
                <p:nvPr/>
              </p:nvSpPr>
              <p:spPr bwMode="auto">
                <a:xfrm flipH="1">
                  <a:off x="995735" y="4105310"/>
                  <a:ext cx="443453" cy="225025"/>
                </a:xfrm>
                <a:prstGeom prst="flowChartManualInput">
                  <a:avLst/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03" name="片側の 2 つの角を切り取った四角形 402"/>
                <p:cNvSpPr/>
                <p:nvPr/>
              </p:nvSpPr>
              <p:spPr bwMode="auto">
                <a:xfrm>
                  <a:off x="504650" y="3191065"/>
                  <a:ext cx="1467026" cy="958015"/>
                </a:xfrm>
                <a:prstGeom prst="snip2SameRect">
                  <a:avLst>
                    <a:gd name="adj1" fmla="val 9784"/>
                    <a:gd name="adj2" fmla="val 0"/>
                  </a:avLst>
                </a:prstGeom>
                <a:solidFill>
                  <a:schemeClr val="tx1"/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4" name="正方形/長方形 403"/>
                <p:cNvSpPr/>
                <p:nvPr/>
              </p:nvSpPr>
              <p:spPr bwMode="auto">
                <a:xfrm>
                  <a:off x="1095606" y="2628177"/>
                  <a:ext cx="285112" cy="405837"/>
                </a:xfrm>
                <a:prstGeom prst="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05" name="片側の 2 つの角を切り取った四角形 404"/>
                <p:cNvSpPr/>
                <p:nvPr/>
              </p:nvSpPr>
              <p:spPr bwMode="auto">
                <a:xfrm>
                  <a:off x="610699" y="2798930"/>
                  <a:ext cx="1254927" cy="1350150"/>
                </a:xfrm>
                <a:prstGeom prst="snip2Same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6" name="片側の 2 つの角を切り取った四角形 405"/>
                <p:cNvSpPr/>
                <p:nvPr/>
              </p:nvSpPr>
              <p:spPr bwMode="auto">
                <a:xfrm>
                  <a:off x="713294" y="2798930"/>
                  <a:ext cx="1049737" cy="1350150"/>
                </a:xfrm>
                <a:prstGeom prst="snip2SameRect">
                  <a:avLst>
                    <a:gd name="adj1" fmla="val 23926"/>
                    <a:gd name="adj2" fmla="val 0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7" name="円/楕円 406"/>
                <p:cNvSpPr/>
                <p:nvPr/>
              </p:nvSpPr>
              <p:spPr bwMode="auto">
                <a:xfrm>
                  <a:off x="720215" y="2956057"/>
                  <a:ext cx="1035895" cy="1035895"/>
                </a:xfrm>
                <a:prstGeom prst="ellipse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</p:grpSp>
          <p:sp>
            <p:nvSpPr>
              <p:cNvPr id="399" name="片側の 2 つの角を切り取った四角形 398"/>
              <p:cNvSpPr/>
              <p:nvPr/>
            </p:nvSpPr>
            <p:spPr bwMode="auto">
              <a:xfrm flipV="1">
                <a:off x="2453051" y="3989647"/>
                <a:ext cx="1226370" cy="210823"/>
              </a:xfrm>
              <a:prstGeom prst="snip2SameRect">
                <a:avLst>
                  <a:gd name="adj1" fmla="val 23926"/>
                  <a:gd name="adj2" fmla="val 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90" name="グループ化 389"/>
            <p:cNvGrpSpPr/>
            <p:nvPr/>
          </p:nvGrpSpPr>
          <p:grpSpPr>
            <a:xfrm>
              <a:off x="4762131" y="4659383"/>
              <a:ext cx="505194" cy="310030"/>
              <a:chOff x="4885157" y="4600664"/>
              <a:chExt cx="259142" cy="310030"/>
            </a:xfrm>
          </p:grpSpPr>
          <p:sp>
            <p:nvSpPr>
              <p:cNvPr id="396" name="台形 395"/>
              <p:cNvSpPr/>
              <p:nvPr/>
            </p:nvSpPr>
            <p:spPr bwMode="auto">
              <a:xfrm>
                <a:off x="4885157" y="4600664"/>
                <a:ext cx="259142" cy="116449"/>
              </a:xfrm>
              <a:prstGeom prst="trapezoid">
                <a:avLst>
                  <a:gd name="adj" fmla="val 76122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97" name="台形 396"/>
              <p:cNvSpPr/>
              <p:nvPr/>
            </p:nvSpPr>
            <p:spPr bwMode="auto">
              <a:xfrm flipV="1">
                <a:off x="4885157" y="4712255"/>
                <a:ext cx="259142" cy="198439"/>
              </a:xfrm>
              <a:prstGeom prst="trapezoid">
                <a:avLst>
                  <a:gd name="adj" fmla="val 394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391" name="正方形/長方形 390"/>
            <p:cNvSpPr/>
            <p:nvPr/>
          </p:nvSpPr>
          <p:spPr bwMode="auto">
            <a:xfrm>
              <a:off x="4621735" y="5469371"/>
              <a:ext cx="791421" cy="209879"/>
            </a:xfrm>
            <a:prstGeom prst="rect">
              <a:avLst/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92" name="片側の 2 つの角を切り取った四角形 391"/>
            <p:cNvSpPr/>
            <p:nvPr/>
          </p:nvSpPr>
          <p:spPr bwMode="auto">
            <a:xfrm flipV="1">
              <a:off x="4496318" y="5853012"/>
              <a:ext cx="1026917" cy="56795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3" name="片側の 2 つの角を切り取った四角形 392"/>
            <p:cNvSpPr/>
            <p:nvPr/>
          </p:nvSpPr>
          <p:spPr bwMode="auto">
            <a:xfrm flipV="1">
              <a:off x="4496318" y="5748237"/>
              <a:ext cx="1026917" cy="56795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4" name="円/楕円 393"/>
            <p:cNvSpPr/>
            <p:nvPr/>
          </p:nvSpPr>
          <p:spPr bwMode="auto">
            <a:xfrm>
              <a:off x="4878083" y="5027564"/>
              <a:ext cx="285627" cy="285624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5" name="円/楕円 394"/>
            <p:cNvSpPr/>
            <p:nvPr/>
          </p:nvSpPr>
          <p:spPr bwMode="auto">
            <a:xfrm>
              <a:off x="4932385" y="5081866"/>
              <a:ext cx="177022" cy="177020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08" name="グループ化 407"/>
          <p:cNvGrpSpPr/>
          <p:nvPr/>
        </p:nvGrpSpPr>
        <p:grpSpPr>
          <a:xfrm>
            <a:off x="6369508" y="4466978"/>
            <a:ext cx="901776" cy="1832985"/>
            <a:chOff x="6369508" y="4466978"/>
            <a:chExt cx="901776" cy="1832985"/>
          </a:xfrm>
        </p:grpSpPr>
        <p:sp>
          <p:nvSpPr>
            <p:cNvPr id="409" name="雲 408"/>
            <p:cNvSpPr/>
            <p:nvPr/>
          </p:nvSpPr>
          <p:spPr bwMode="auto">
            <a:xfrm>
              <a:off x="6384283" y="4466978"/>
              <a:ext cx="862411" cy="499802"/>
            </a:xfrm>
            <a:prstGeom prst="cloud">
              <a:avLst/>
            </a:prstGeom>
            <a:solidFill>
              <a:schemeClr val="bg1">
                <a:lumMod val="7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10" name="雲 409"/>
            <p:cNvSpPr/>
            <p:nvPr/>
          </p:nvSpPr>
          <p:spPr bwMode="auto">
            <a:xfrm rot="11700000">
              <a:off x="6543252" y="4687600"/>
              <a:ext cx="544474" cy="378598"/>
            </a:xfrm>
            <a:prstGeom prst="cloud">
              <a:avLst/>
            </a:prstGeom>
            <a:solidFill>
              <a:schemeClr val="bg1">
                <a:lumMod val="6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11" name="雲 410"/>
            <p:cNvSpPr/>
            <p:nvPr/>
          </p:nvSpPr>
          <p:spPr bwMode="auto">
            <a:xfrm>
              <a:off x="6666436" y="4926454"/>
              <a:ext cx="313484" cy="241438"/>
            </a:xfrm>
            <a:prstGeom prst="cloud">
              <a:avLst/>
            </a:prstGeom>
            <a:solidFill>
              <a:schemeClr val="bg1">
                <a:lumMod val="8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grpSp>
          <p:nvGrpSpPr>
            <p:cNvPr id="412" name="グループ化 411"/>
            <p:cNvGrpSpPr/>
            <p:nvPr/>
          </p:nvGrpSpPr>
          <p:grpSpPr>
            <a:xfrm>
              <a:off x="6369508" y="5107292"/>
              <a:ext cx="901776" cy="1192671"/>
              <a:chOff x="2423238" y="2648631"/>
              <a:chExt cx="1285997" cy="1700834"/>
            </a:xfrm>
          </p:grpSpPr>
          <p:grpSp>
            <p:nvGrpSpPr>
              <p:cNvPr id="413" name="グループ化 412"/>
              <p:cNvGrpSpPr/>
              <p:nvPr/>
            </p:nvGrpSpPr>
            <p:grpSpPr>
              <a:xfrm>
                <a:off x="2423238" y="2663915"/>
                <a:ext cx="1285997" cy="1685550"/>
                <a:chOff x="504650" y="2516476"/>
                <a:chExt cx="1467026" cy="1922823"/>
              </a:xfrm>
            </p:grpSpPr>
            <p:sp>
              <p:nvSpPr>
                <p:cNvPr id="416" name="正方形/長方形 415"/>
                <p:cNvSpPr/>
                <p:nvPr/>
              </p:nvSpPr>
              <p:spPr bwMode="auto">
                <a:xfrm>
                  <a:off x="721508" y="4217822"/>
                  <a:ext cx="73187" cy="221477"/>
                </a:xfrm>
                <a:prstGeom prst="rect">
                  <a:avLst/>
                </a:prstGeom>
                <a:solidFill>
                  <a:schemeClr val="tx1"/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17" name="正方形/長方形 416"/>
                <p:cNvSpPr/>
                <p:nvPr/>
              </p:nvSpPr>
              <p:spPr bwMode="auto">
                <a:xfrm>
                  <a:off x="1702583" y="4217822"/>
                  <a:ext cx="73187" cy="221477"/>
                </a:xfrm>
                <a:prstGeom prst="rect">
                  <a:avLst/>
                </a:prstGeom>
                <a:solidFill>
                  <a:schemeClr val="tx1"/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18" name="フローチャート : 手操作入力 417"/>
                <p:cNvSpPr/>
                <p:nvPr/>
              </p:nvSpPr>
              <p:spPr bwMode="auto">
                <a:xfrm flipH="1">
                  <a:off x="995735" y="4105310"/>
                  <a:ext cx="443453" cy="225025"/>
                </a:xfrm>
                <a:prstGeom prst="flowChartManualInput">
                  <a:avLst/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19" name="片側の 2 つの角を切り取った四角形 418"/>
                <p:cNvSpPr/>
                <p:nvPr/>
              </p:nvSpPr>
              <p:spPr bwMode="auto">
                <a:xfrm>
                  <a:off x="504650" y="2903705"/>
                  <a:ext cx="1467026" cy="1245375"/>
                </a:xfrm>
                <a:prstGeom prst="snip2SameRect">
                  <a:avLst>
                    <a:gd name="adj1" fmla="val 9784"/>
                    <a:gd name="adj2" fmla="val 0"/>
                  </a:avLst>
                </a:prstGeom>
                <a:solidFill>
                  <a:schemeClr val="tx1"/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20" name="正方形/長方形 419"/>
                <p:cNvSpPr/>
                <p:nvPr/>
              </p:nvSpPr>
              <p:spPr bwMode="auto">
                <a:xfrm>
                  <a:off x="1095606" y="2550220"/>
                  <a:ext cx="285112" cy="405837"/>
                </a:xfrm>
                <a:prstGeom prst="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21" name="正方形/長方形 420"/>
                <p:cNvSpPr/>
                <p:nvPr/>
              </p:nvSpPr>
              <p:spPr bwMode="auto">
                <a:xfrm>
                  <a:off x="900393" y="2516476"/>
                  <a:ext cx="675539" cy="218569"/>
                </a:xfrm>
                <a:prstGeom prst="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22" name="片側の 2 つの角を切り取った四角形 421"/>
                <p:cNvSpPr/>
                <p:nvPr/>
              </p:nvSpPr>
              <p:spPr bwMode="auto">
                <a:xfrm>
                  <a:off x="610699" y="2798930"/>
                  <a:ext cx="1254927" cy="1350150"/>
                </a:xfrm>
                <a:prstGeom prst="snip2Same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23" name="片側の 2 つの角を切り取った四角形 422"/>
                <p:cNvSpPr/>
                <p:nvPr/>
              </p:nvSpPr>
              <p:spPr bwMode="auto">
                <a:xfrm>
                  <a:off x="713294" y="2798930"/>
                  <a:ext cx="1049737" cy="1350150"/>
                </a:xfrm>
                <a:prstGeom prst="snip2SameRect">
                  <a:avLst>
                    <a:gd name="adj1" fmla="val 23926"/>
                    <a:gd name="adj2" fmla="val 0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24" name="円/楕円 423"/>
                <p:cNvSpPr/>
                <p:nvPr/>
              </p:nvSpPr>
              <p:spPr bwMode="auto">
                <a:xfrm>
                  <a:off x="720215" y="2956057"/>
                  <a:ext cx="1035895" cy="1035895"/>
                </a:xfrm>
                <a:prstGeom prst="ellipse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</p:grpSp>
          <p:sp>
            <p:nvSpPr>
              <p:cNvPr id="414" name="円/楕円 413"/>
              <p:cNvSpPr/>
              <p:nvPr/>
            </p:nvSpPr>
            <p:spPr bwMode="auto">
              <a:xfrm>
                <a:off x="2961933" y="2648631"/>
                <a:ext cx="177508" cy="177506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15" name="片側の 2 つの角を切り取った四角形 414"/>
              <p:cNvSpPr/>
              <p:nvPr/>
            </p:nvSpPr>
            <p:spPr bwMode="auto">
              <a:xfrm flipV="1">
                <a:off x="2453051" y="3989647"/>
                <a:ext cx="1226370" cy="210823"/>
              </a:xfrm>
              <a:prstGeom prst="snip2SameRect">
                <a:avLst>
                  <a:gd name="adj1" fmla="val 23926"/>
                  <a:gd name="adj2" fmla="val 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425" name="グループ化 424"/>
          <p:cNvGrpSpPr/>
          <p:nvPr/>
        </p:nvGrpSpPr>
        <p:grpSpPr>
          <a:xfrm>
            <a:off x="8319763" y="4466978"/>
            <a:ext cx="862411" cy="1802647"/>
            <a:chOff x="8319763" y="4466978"/>
            <a:chExt cx="862411" cy="1802647"/>
          </a:xfrm>
        </p:grpSpPr>
        <p:sp>
          <p:nvSpPr>
            <p:cNvPr id="426" name="雲 425"/>
            <p:cNvSpPr/>
            <p:nvPr/>
          </p:nvSpPr>
          <p:spPr bwMode="auto">
            <a:xfrm>
              <a:off x="8319763" y="4466978"/>
              <a:ext cx="862411" cy="499802"/>
            </a:xfrm>
            <a:prstGeom prst="cloud">
              <a:avLst/>
            </a:prstGeom>
            <a:solidFill>
              <a:schemeClr val="bg1">
                <a:lumMod val="7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27" name="雲 426"/>
            <p:cNvSpPr/>
            <p:nvPr/>
          </p:nvSpPr>
          <p:spPr bwMode="auto">
            <a:xfrm rot="11700000">
              <a:off x="8478732" y="4687600"/>
              <a:ext cx="544474" cy="378598"/>
            </a:xfrm>
            <a:prstGeom prst="cloud">
              <a:avLst/>
            </a:prstGeom>
            <a:solidFill>
              <a:schemeClr val="bg1">
                <a:lumMod val="6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28" name="雲 427"/>
            <p:cNvSpPr/>
            <p:nvPr/>
          </p:nvSpPr>
          <p:spPr bwMode="auto">
            <a:xfrm>
              <a:off x="8571436" y="4926454"/>
              <a:ext cx="374444" cy="241438"/>
            </a:xfrm>
            <a:prstGeom prst="cloud">
              <a:avLst/>
            </a:prstGeom>
            <a:solidFill>
              <a:schemeClr val="bg1">
                <a:lumMod val="8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grpSp>
          <p:nvGrpSpPr>
            <p:cNvPr id="429" name="グループ化 428"/>
            <p:cNvGrpSpPr/>
            <p:nvPr/>
          </p:nvGrpSpPr>
          <p:grpSpPr>
            <a:xfrm>
              <a:off x="8370611" y="5140479"/>
              <a:ext cx="762396" cy="1129146"/>
              <a:chOff x="4471113" y="4659383"/>
              <a:chExt cx="1087231" cy="1610242"/>
            </a:xfrm>
          </p:grpSpPr>
          <p:grpSp>
            <p:nvGrpSpPr>
              <p:cNvPr id="430" name="グループ化 429"/>
              <p:cNvGrpSpPr/>
              <p:nvPr/>
            </p:nvGrpSpPr>
            <p:grpSpPr>
              <a:xfrm>
                <a:off x="4471113" y="4927380"/>
                <a:ext cx="1087231" cy="1342245"/>
                <a:chOff x="2423238" y="2761833"/>
                <a:chExt cx="1285997" cy="1587633"/>
              </a:xfrm>
            </p:grpSpPr>
            <p:grpSp>
              <p:nvGrpSpPr>
                <p:cNvPr id="439" name="グループ化 438"/>
                <p:cNvGrpSpPr/>
                <p:nvPr/>
              </p:nvGrpSpPr>
              <p:grpSpPr>
                <a:xfrm>
                  <a:off x="2423238" y="2761833"/>
                  <a:ext cx="1285997" cy="1587633"/>
                  <a:chOff x="504650" y="2628177"/>
                  <a:chExt cx="1467026" cy="1811122"/>
                </a:xfrm>
              </p:grpSpPr>
              <p:sp>
                <p:nvSpPr>
                  <p:cNvPr id="441" name="正方形/長方形 440"/>
                  <p:cNvSpPr/>
                  <p:nvPr/>
                </p:nvSpPr>
                <p:spPr bwMode="auto">
                  <a:xfrm>
                    <a:off x="721508" y="4217822"/>
                    <a:ext cx="73187" cy="221477"/>
                  </a:xfrm>
                  <a:prstGeom prst="rect">
                    <a:avLst/>
                  </a:prstGeom>
                  <a:solidFill>
                    <a:schemeClr val="tx1"/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  <p:sp>
                <p:nvSpPr>
                  <p:cNvPr id="442" name="正方形/長方形 441"/>
                  <p:cNvSpPr/>
                  <p:nvPr/>
                </p:nvSpPr>
                <p:spPr bwMode="auto">
                  <a:xfrm>
                    <a:off x="1702583" y="4217822"/>
                    <a:ext cx="73187" cy="221477"/>
                  </a:xfrm>
                  <a:prstGeom prst="rect">
                    <a:avLst/>
                  </a:prstGeom>
                  <a:solidFill>
                    <a:schemeClr val="tx1"/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  <p:sp>
                <p:nvSpPr>
                  <p:cNvPr id="443" name="フローチャート : 手操作入力 442"/>
                  <p:cNvSpPr/>
                  <p:nvPr/>
                </p:nvSpPr>
                <p:spPr bwMode="auto">
                  <a:xfrm flipH="1">
                    <a:off x="995735" y="4105310"/>
                    <a:ext cx="443453" cy="225025"/>
                  </a:xfrm>
                  <a:prstGeom prst="flowChartManualInput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  <p:sp>
                <p:nvSpPr>
                  <p:cNvPr id="444" name="片側の 2 つの角を切り取った四角形 443"/>
                  <p:cNvSpPr/>
                  <p:nvPr/>
                </p:nvSpPr>
                <p:spPr bwMode="auto">
                  <a:xfrm>
                    <a:off x="504650" y="3191065"/>
                    <a:ext cx="1467026" cy="958015"/>
                  </a:xfrm>
                  <a:prstGeom prst="snip2SameRect">
                    <a:avLst>
                      <a:gd name="adj1" fmla="val 9784"/>
                      <a:gd name="adj2" fmla="val 0"/>
                    </a:avLst>
                  </a:prstGeom>
                  <a:solidFill>
                    <a:schemeClr val="tx1"/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45" name="正方形/長方形 444"/>
                  <p:cNvSpPr/>
                  <p:nvPr/>
                </p:nvSpPr>
                <p:spPr bwMode="auto">
                  <a:xfrm>
                    <a:off x="1095606" y="2628177"/>
                    <a:ext cx="285112" cy="405837"/>
                  </a:xfrm>
                  <a:prstGeom prst="rect">
                    <a:avLst/>
                  </a:prstGeom>
                  <a:solidFill>
                    <a:schemeClr val="tx1">
                      <a:lumMod val="85000"/>
                      <a:lumOff val="15000"/>
                    </a:schemeClr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  <p:sp>
                <p:nvSpPr>
                  <p:cNvPr id="446" name="片側の 2 つの角を切り取った四角形 445"/>
                  <p:cNvSpPr/>
                  <p:nvPr/>
                </p:nvSpPr>
                <p:spPr bwMode="auto">
                  <a:xfrm>
                    <a:off x="610699" y="2798930"/>
                    <a:ext cx="1254927" cy="1350150"/>
                  </a:xfrm>
                  <a:prstGeom prst="snip2SameRect">
                    <a:avLst/>
                  </a:prstGeom>
                  <a:solidFill>
                    <a:schemeClr val="tx1">
                      <a:lumMod val="85000"/>
                      <a:lumOff val="15000"/>
                    </a:schemeClr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47" name="片側の 2 つの角を切り取った四角形 446"/>
                  <p:cNvSpPr/>
                  <p:nvPr/>
                </p:nvSpPr>
                <p:spPr bwMode="auto">
                  <a:xfrm>
                    <a:off x="713294" y="2798930"/>
                    <a:ext cx="1049737" cy="1350150"/>
                  </a:xfrm>
                  <a:prstGeom prst="snip2SameRect">
                    <a:avLst>
                      <a:gd name="adj1" fmla="val 23926"/>
                      <a:gd name="adj2" fmla="val 0"/>
                    </a:avLst>
                  </a:prstGeom>
                  <a:solidFill>
                    <a:schemeClr val="tx1">
                      <a:lumMod val="85000"/>
                      <a:lumOff val="15000"/>
                    </a:schemeClr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48" name="円/楕円 447"/>
                  <p:cNvSpPr/>
                  <p:nvPr/>
                </p:nvSpPr>
                <p:spPr bwMode="auto">
                  <a:xfrm>
                    <a:off x="720215" y="2956057"/>
                    <a:ext cx="1035895" cy="1035895"/>
                  </a:xfrm>
                  <a:prstGeom prst="ellipse">
                    <a:avLst/>
                  </a:prstGeom>
                  <a:solidFill>
                    <a:schemeClr val="tx1">
                      <a:lumMod val="85000"/>
                      <a:lumOff val="15000"/>
                    </a:schemeClr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</p:grpSp>
            <p:sp>
              <p:nvSpPr>
                <p:cNvPr id="440" name="片側の 2 つの角を切り取った四角形 439"/>
                <p:cNvSpPr/>
                <p:nvPr/>
              </p:nvSpPr>
              <p:spPr bwMode="auto">
                <a:xfrm flipV="1">
                  <a:off x="2453051" y="3989647"/>
                  <a:ext cx="1226370" cy="210823"/>
                </a:xfrm>
                <a:prstGeom prst="snip2SameRect">
                  <a:avLst>
                    <a:gd name="adj1" fmla="val 23926"/>
                    <a:gd name="adj2" fmla="val 0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31" name="グループ化 430"/>
              <p:cNvGrpSpPr/>
              <p:nvPr/>
            </p:nvGrpSpPr>
            <p:grpSpPr>
              <a:xfrm>
                <a:off x="4762131" y="4659383"/>
                <a:ext cx="505194" cy="310030"/>
                <a:chOff x="4885157" y="4600664"/>
                <a:chExt cx="259142" cy="310030"/>
              </a:xfrm>
            </p:grpSpPr>
            <p:sp>
              <p:nvSpPr>
                <p:cNvPr id="437" name="台形 436"/>
                <p:cNvSpPr/>
                <p:nvPr/>
              </p:nvSpPr>
              <p:spPr bwMode="auto">
                <a:xfrm>
                  <a:off x="4885157" y="4600664"/>
                  <a:ext cx="259142" cy="116449"/>
                </a:xfrm>
                <a:prstGeom prst="trapezoid">
                  <a:avLst>
                    <a:gd name="adj" fmla="val 76122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38" name="台形 437"/>
                <p:cNvSpPr/>
                <p:nvPr/>
              </p:nvSpPr>
              <p:spPr bwMode="auto">
                <a:xfrm flipV="1">
                  <a:off x="4885157" y="4712255"/>
                  <a:ext cx="259142" cy="198439"/>
                </a:xfrm>
                <a:prstGeom prst="trapezoid">
                  <a:avLst>
                    <a:gd name="adj" fmla="val 39400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</p:grpSp>
          <p:sp>
            <p:nvSpPr>
              <p:cNvPr id="432" name="正方形/長方形 431"/>
              <p:cNvSpPr/>
              <p:nvPr/>
            </p:nvSpPr>
            <p:spPr bwMode="auto">
              <a:xfrm>
                <a:off x="4621735" y="5469371"/>
                <a:ext cx="791421" cy="209879"/>
              </a:xfrm>
              <a:prstGeom prst="rect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33" name="片側の 2 つの角を切り取った四角形 432"/>
              <p:cNvSpPr/>
              <p:nvPr/>
            </p:nvSpPr>
            <p:spPr bwMode="auto">
              <a:xfrm flipV="1">
                <a:off x="4496318" y="5853012"/>
                <a:ext cx="1026917" cy="56795"/>
              </a:xfrm>
              <a:prstGeom prst="snip2SameRect">
                <a:avLst>
                  <a:gd name="adj1" fmla="val 23926"/>
                  <a:gd name="adj2" fmla="val 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34" name="片側の 2 つの角を切り取った四角形 433"/>
              <p:cNvSpPr/>
              <p:nvPr/>
            </p:nvSpPr>
            <p:spPr bwMode="auto">
              <a:xfrm flipV="1">
                <a:off x="4496318" y="5748237"/>
                <a:ext cx="1026917" cy="56795"/>
              </a:xfrm>
              <a:prstGeom prst="snip2SameRect">
                <a:avLst>
                  <a:gd name="adj1" fmla="val 23926"/>
                  <a:gd name="adj2" fmla="val 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35" name="円/楕円 434"/>
              <p:cNvSpPr/>
              <p:nvPr/>
            </p:nvSpPr>
            <p:spPr bwMode="auto">
              <a:xfrm>
                <a:off x="4878083" y="5027564"/>
                <a:ext cx="285627" cy="285624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36" name="円/楕円 435"/>
              <p:cNvSpPr/>
              <p:nvPr/>
            </p:nvSpPr>
            <p:spPr bwMode="auto">
              <a:xfrm>
                <a:off x="4932385" y="5081866"/>
                <a:ext cx="177022" cy="177020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449" name="グループ化 448"/>
          <p:cNvGrpSpPr/>
          <p:nvPr/>
        </p:nvGrpSpPr>
        <p:grpSpPr>
          <a:xfrm>
            <a:off x="2474562" y="2798930"/>
            <a:ext cx="1254924" cy="1575175"/>
            <a:chOff x="587518" y="2798930"/>
            <a:chExt cx="1254924" cy="1575175"/>
          </a:xfrm>
        </p:grpSpPr>
        <p:grpSp>
          <p:nvGrpSpPr>
            <p:cNvPr id="450" name="グループ化 449"/>
            <p:cNvGrpSpPr/>
            <p:nvPr/>
          </p:nvGrpSpPr>
          <p:grpSpPr>
            <a:xfrm>
              <a:off x="684263" y="3857677"/>
              <a:ext cx="1106384" cy="516428"/>
              <a:chOff x="2558473" y="2076485"/>
              <a:chExt cx="1106384" cy="405046"/>
            </a:xfrm>
          </p:grpSpPr>
          <p:sp>
            <p:nvSpPr>
              <p:cNvPr id="460" name="フローチャート : 手操作入力 459"/>
              <p:cNvSpPr/>
              <p:nvPr/>
            </p:nvSpPr>
            <p:spPr bwMode="auto">
              <a:xfrm flipH="1">
                <a:off x="2843585" y="2076485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1" name="フローチャート: データ 460"/>
              <p:cNvSpPr/>
              <p:nvPr/>
            </p:nvSpPr>
            <p:spPr bwMode="auto">
              <a:xfrm flipH="1">
                <a:off x="3229385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2" name="フローチャート: データ 461"/>
              <p:cNvSpPr/>
              <p:nvPr/>
            </p:nvSpPr>
            <p:spPr bwMode="auto">
              <a:xfrm>
                <a:off x="2815122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3" name="正方形/長方形 462"/>
              <p:cNvSpPr/>
              <p:nvPr/>
            </p:nvSpPr>
            <p:spPr bwMode="auto">
              <a:xfrm>
                <a:off x="34394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4" name="フローチャート : 手操作入力 463"/>
              <p:cNvSpPr/>
              <p:nvPr/>
            </p:nvSpPr>
            <p:spPr bwMode="auto">
              <a:xfrm>
                <a:off x="3221404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5" name="正方形/長方形 464"/>
              <p:cNvSpPr/>
              <p:nvPr/>
            </p:nvSpPr>
            <p:spPr bwMode="auto">
              <a:xfrm>
                <a:off x="26901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6" name="フローチャート : 手操作入力 465"/>
              <p:cNvSpPr/>
              <p:nvPr/>
            </p:nvSpPr>
            <p:spPr bwMode="auto">
              <a:xfrm flipH="1">
                <a:off x="2558473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451" name="フレーム 450"/>
            <p:cNvSpPr/>
            <p:nvPr/>
          </p:nvSpPr>
          <p:spPr bwMode="auto">
            <a:xfrm>
              <a:off x="766140" y="3652824"/>
              <a:ext cx="900100" cy="586266"/>
            </a:xfrm>
            <a:prstGeom prst="frame">
              <a:avLst>
                <a:gd name="adj1" fmla="val 2907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2" name="台形 451"/>
            <p:cNvSpPr/>
            <p:nvPr/>
          </p:nvSpPr>
          <p:spPr bwMode="auto">
            <a:xfrm>
              <a:off x="587518" y="2798930"/>
              <a:ext cx="1254924" cy="1170130"/>
            </a:xfrm>
            <a:prstGeom prst="trapezoid">
              <a:avLst>
                <a:gd name="adj" fmla="val 8214"/>
              </a:avLst>
            </a:prstGeom>
            <a:solidFill>
              <a:srgbClr val="0070C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3" name="台形 452"/>
            <p:cNvSpPr/>
            <p:nvPr/>
          </p:nvSpPr>
          <p:spPr bwMode="auto">
            <a:xfrm>
              <a:off x="724985" y="2933946"/>
              <a:ext cx="979990" cy="1035114"/>
            </a:xfrm>
            <a:prstGeom prst="trapezoid">
              <a:avLst>
                <a:gd name="adj" fmla="val 8214"/>
              </a:avLst>
            </a:prstGeom>
            <a:solidFill>
              <a:srgbClr val="00B0F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4" name="台形 453"/>
            <p:cNvSpPr/>
            <p:nvPr/>
          </p:nvSpPr>
          <p:spPr bwMode="auto">
            <a:xfrm>
              <a:off x="724985" y="3451502"/>
              <a:ext cx="979990" cy="517557"/>
            </a:xfrm>
            <a:prstGeom prst="trapezoid">
              <a:avLst>
                <a:gd name="adj" fmla="val 8214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5" name="台形 454"/>
            <p:cNvSpPr/>
            <p:nvPr/>
          </p:nvSpPr>
          <p:spPr bwMode="auto">
            <a:xfrm>
              <a:off x="662998" y="3710280"/>
              <a:ext cx="1106384" cy="263775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6" name="正方形/長方形 455"/>
            <p:cNvSpPr/>
            <p:nvPr/>
          </p:nvSpPr>
          <p:spPr bwMode="auto">
            <a:xfrm>
              <a:off x="766140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7" name="円/楕円 456"/>
            <p:cNvSpPr/>
            <p:nvPr/>
          </p:nvSpPr>
          <p:spPr bwMode="auto">
            <a:xfrm>
              <a:off x="815418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8" name="正方形/長方形 457"/>
            <p:cNvSpPr/>
            <p:nvPr/>
          </p:nvSpPr>
          <p:spPr bwMode="auto">
            <a:xfrm>
              <a:off x="1423365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9" name="円/楕円 458"/>
            <p:cNvSpPr/>
            <p:nvPr/>
          </p:nvSpPr>
          <p:spPr bwMode="auto">
            <a:xfrm>
              <a:off x="1472643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67" name="グループ化 466"/>
          <p:cNvGrpSpPr/>
          <p:nvPr/>
        </p:nvGrpSpPr>
        <p:grpSpPr>
          <a:xfrm>
            <a:off x="597636" y="2798930"/>
            <a:ext cx="1254924" cy="1575175"/>
            <a:chOff x="587518" y="2798930"/>
            <a:chExt cx="1254924" cy="1575175"/>
          </a:xfrm>
        </p:grpSpPr>
        <p:grpSp>
          <p:nvGrpSpPr>
            <p:cNvPr id="468" name="グループ化 467"/>
            <p:cNvGrpSpPr/>
            <p:nvPr/>
          </p:nvGrpSpPr>
          <p:grpSpPr>
            <a:xfrm>
              <a:off x="684263" y="3857677"/>
              <a:ext cx="1106384" cy="516428"/>
              <a:chOff x="2558473" y="2076485"/>
              <a:chExt cx="1106384" cy="405046"/>
            </a:xfrm>
          </p:grpSpPr>
          <p:sp>
            <p:nvSpPr>
              <p:cNvPr id="478" name="フローチャート : 手操作入力 477"/>
              <p:cNvSpPr/>
              <p:nvPr/>
            </p:nvSpPr>
            <p:spPr bwMode="auto">
              <a:xfrm flipH="1">
                <a:off x="2843585" y="2076485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79" name="フローチャート: データ 478"/>
              <p:cNvSpPr/>
              <p:nvPr/>
            </p:nvSpPr>
            <p:spPr bwMode="auto">
              <a:xfrm flipH="1">
                <a:off x="3229385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80" name="フローチャート: データ 479"/>
              <p:cNvSpPr/>
              <p:nvPr/>
            </p:nvSpPr>
            <p:spPr bwMode="auto">
              <a:xfrm>
                <a:off x="2815122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81" name="正方形/長方形 480"/>
              <p:cNvSpPr/>
              <p:nvPr/>
            </p:nvSpPr>
            <p:spPr bwMode="auto">
              <a:xfrm>
                <a:off x="34394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82" name="フローチャート : 手操作入力 481"/>
              <p:cNvSpPr/>
              <p:nvPr/>
            </p:nvSpPr>
            <p:spPr bwMode="auto">
              <a:xfrm>
                <a:off x="3221404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83" name="正方形/長方形 482"/>
              <p:cNvSpPr/>
              <p:nvPr/>
            </p:nvSpPr>
            <p:spPr bwMode="auto">
              <a:xfrm>
                <a:off x="26901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84" name="フローチャート : 手操作入力 483"/>
              <p:cNvSpPr/>
              <p:nvPr/>
            </p:nvSpPr>
            <p:spPr bwMode="auto">
              <a:xfrm flipH="1">
                <a:off x="2558473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469" name="フレーム 468"/>
            <p:cNvSpPr/>
            <p:nvPr/>
          </p:nvSpPr>
          <p:spPr bwMode="auto">
            <a:xfrm>
              <a:off x="766140" y="3652824"/>
              <a:ext cx="900100" cy="586266"/>
            </a:xfrm>
            <a:prstGeom prst="frame">
              <a:avLst>
                <a:gd name="adj1" fmla="val 2907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0" name="台形 469"/>
            <p:cNvSpPr/>
            <p:nvPr/>
          </p:nvSpPr>
          <p:spPr bwMode="auto">
            <a:xfrm>
              <a:off x="587518" y="2798930"/>
              <a:ext cx="1254924" cy="1170130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8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1" name="台形 470"/>
            <p:cNvSpPr/>
            <p:nvPr/>
          </p:nvSpPr>
          <p:spPr bwMode="auto">
            <a:xfrm>
              <a:off x="724985" y="2933946"/>
              <a:ext cx="979990" cy="1035114"/>
            </a:xfrm>
            <a:prstGeom prst="trapezoid">
              <a:avLst>
                <a:gd name="adj" fmla="val 8214"/>
              </a:avLst>
            </a:prstGeom>
            <a:solidFill>
              <a:srgbClr val="00B0F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2" name="台形 471"/>
            <p:cNvSpPr/>
            <p:nvPr/>
          </p:nvSpPr>
          <p:spPr bwMode="auto">
            <a:xfrm>
              <a:off x="724985" y="3451502"/>
              <a:ext cx="979990" cy="517557"/>
            </a:xfrm>
            <a:prstGeom prst="trapezoid">
              <a:avLst>
                <a:gd name="adj" fmla="val 8214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3" name="台形 472"/>
            <p:cNvSpPr/>
            <p:nvPr/>
          </p:nvSpPr>
          <p:spPr bwMode="auto">
            <a:xfrm>
              <a:off x="662998" y="3710280"/>
              <a:ext cx="1106384" cy="263775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4" name="正方形/長方形 473"/>
            <p:cNvSpPr/>
            <p:nvPr/>
          </p:nvSpPr>
          <p:spPr bwMode="auto">
            <a:xfrm>
              <a:off x="766140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5" name="円/楕円 474"/>
            <p:cNvSpPr/>
            <p:nvPr/>
          </p:nvSpPr>
          <p:spPr bwMode="auto">
            <a:xfrm>
              <a:off x="815418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6" name="正方形/長方形 475"/>
            <p:cNvSpPr/>
            <p:nvPr/>
          </p:nvSpPr>
          <p:spPr bwMode="auto">
            <a:xfrm>
              <a:off x="1423365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7" name="円/楕円 476"/>
            <p:cNvSpPr/>
            <p:nvPr/>
          </p:nvSpPr>
          <p:spPr bwMode="auto">
            <a:xfrm>
              <a:off x="1472643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85" name="グループ化 484"/>
          <p:cNvGrpSpPr/>
          <p:nvPr/>
        </p:nvGrpSpPr>
        <p:grpSpPr>
          <a:xfrm>
            <a:off x="6148204" y="2798930"/>
            <a:ext cx="1254924" cy="1575175"/>
            <a:chOff x="587518" y="2798930"/>
            <a:chExt cx="1254924" cy="1575175"/>
          </a:xfrm>
        </p:grpSpPr>
        <p:grpSp>
          <p:nvGrpSpPr>
            <p:cNvPr id="486" name="グループ化 485"/>
            <p:cNvGrpSpPr/>
            <p:nvPr/>
          </p:nvGrpSpPr>
          <p:grpSpPr>
            <a:xfrm>
              <a:off x="684263" y="3857677"/>
              <a:ext cx="1106384" cy="516428"/>
              <a:chOff x="2558473" y="2076485"/>
              <a:chExt cx="1106384" cy="405046"/>
            </a:xfrm>
          </p:grpSpPr>
          <p:sp>
            <p:nvSpPr>
              <p:cNvPr id="496" name="フローチャート : 手操作入力 495"/>
              <p:cNvSpPr/>
              <p:nvPr/>
            </p:nvSpPr>
            <p:spPr bwMode="auto">
              <a:xfrm flipH="1">
                <a:off x="2843585" y="2076485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97" name="フローチャート: データ 496"/>
              <p:cNvSpPr/>
              <p:nvPr/>
            </p:nvSpPr>
            <p:spPr bwMode="auto">
              <a:xfrm flipH="1">
                <a:off x="3229385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98" name="フローチャート: データ 497"/>
              <p:cNvSpPr/>
              <p:nvPr/>
            </p:nvSpPr>
            <p:spPr bwMode="auto">
              <a:xfrm>
                <a:off x="2815122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99" name="正方形/長方形 498"/>
              <p:cNvSpPr/>
              <p:nvPr/>
            </p:nvSpPr>
            <p:spPr bwMode="auto">
              <a:xfrm>
                <a:off x="34394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00" name="フローチャート : 手操作入力 499"/>
              <p:cNvSpPr/>
              <p:nvPr/>
            </p:nvSpPr>
            <p:spPr bwMode="auto">
              <a:xfrm>
                <a:off x="3221404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01" name="正方形/長方形 500"/>
              <p:cNvSpPr/>
              <p:nvPr/>
            </p:nvSpPr>
            <p:spPr bwMode="auto">
              <a:xfrm>
                <a:off x="26901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02" name="フローチャート : 手操作入力 501"/>
              <p:cNvSpPr/>
              <p:nvPr/>
            </p:nvSpPr>
            <p:spPr bwMode="auto">
              <a:xfrm flipH="1">
                <a:off x="2558473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487" name="フレーム 486"/>
            <p:cNvSpPr/>
            <p:nvPr/>
          </p:nvSpPr>
          <p:spPr bwMode="auto">
            <a:xfrm>
              <a:off x="766140" y="3652824"/>
              <a:ext cx="900100" cy="586266"/>
            </a:xfrm>
            <a:prstGeom prst="frame">
              <a:avLst>
                <a:gd name="adj1" fmla="val 2907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88" name="台形 487"/>
            <p:cNvSpPr/>
            <p:nvPr/>
          </p:nvSpPr>
          <p:spPr bwMode="auto">
            <a:xfrm>
              <a:off x="587518" y="2798930"/>
              <a:ext cx="1254924" cy="1170130"/>
            </a:xfrm>
            <a:prstGeom prst="trapezoid">
              <a:avLst>
                <a:gd name="adj" fmla="val 8214"/>
              </a:avLst>
            </a:prstGeom>
            <a:solidFill>
              <a:srgbClr val="92D05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89" name="台形 488"/>
            <p:cNvSpPr/>
            <p:nvPr/>
          </p:nvSpPr>
          <p:spPr bwMode="auto">
            <a:xfrm>
              <a:off x="724985" y="2933946"/>
              <a:ext cx="979990" cy="1035114"/>
            </a:xfrm>
            <a:prstGeom prst="trapezoid">
              <a:avLst>
                <a:gd name="adj" fmla="val 8214"/>
              </a:avLst>
            </a:prstGeom>
            <a:solidFill>
              <a:srgbClr val="00B0F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0" name="台形 489"/>
            <p:cNvSpPr/>
            <p:nvPr/>
          </p:nvSpPr>
          <p:spPr bwMode="auto">
            <a:xfrm>
              <a:off x="724985" y="3451502"/>
              <a:ext cx="979990" cy="517557"/>
            </a:xfrm>
            <a:prstGeom prst="trapezoid">
              <a:avLst>
                <a:gd name="adj" fmla="val 8214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1" name="台形 490"/>
            <p:cNvSpPr/>
            <p:nvPr/>
          </p:nvSpPr>
          <p:spPr bwMode="auto">
            <a:xfrm>
              <a:off x="662998" y="3710280"/>
              <a:ext cx="1106384" cy="263775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2" name="正方形/長方形 491"/>
            <p:cNvSpPr/>
            <p:nvPr/>
          </p:nvSpPr>
          <p:spPr bwMode="auto">
            <a:xfrm>
              <a:off x="766140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3" name="円/楕円 492"/>
            <p:cNvSpPr/>
            <p:nvPr/>
          </p:nvSpPr>
          <p:spPr bwMode="auto">
            <a:xfrm>
              <a:off x="815418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4" name="正方形/長方形 493"/>
            <p:cNvSpPr/>
            <p:nvPr/>
          </p:nvSpPr>
          <p:spPr bwMode="auto">
            <a:xfrm>
              <a:off x="1423365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5" name="円/楕円 494"/>
            <p:cNvSpPr/>
            <p:nvPr/>
          </p:nvSpPr>
          <p:spPr bwMode="auto">
            <a:xfrm>
              <a:off x="1472643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03" name="グループ化 502"/>
          <p:cNvGrpSpPr/>
          <p:nvPr/>
        </p:nvGrpSpPr>
        <p:grpSpPr>
          <a:xfrm>
            <a:off x="4271278" y="2798930"/>
            <a:ext cx="1254924" cy="1575175"/>
            <a:chOff x="587518" y="2798930"/>
            <a:chExt cx="1254924" cy="1575175"/>
          </a:xfrm>
        </p:grpSpPr>
        <p:grpSp>
          <p:nvGrpSpPr>
            <p:cNvPr id="504" name="グループ化 503"/>
            <p:cNvGrpSpPr/>
            <p:nvPr/>
          </p:nvGrpSpPr>
          <p:grpSpPr>
            <a:xfrm>
              <a:off x="684263" y="3857677"/>
              <a:ext cx="1106384" cy="516428"/>
              <a:chOff x="2558473" y="2076485"/>
              <a:chExt cx="1106384" cy="405046"/>
            </a:xfrm>
          </p:grpSpPr>
          <p:sp>
            <p:nvSpPr>
              <p:cNvPr id="514" name="フローチャート : 手操作入力 513"/>
              <p:cNvSpPr/>
              <p:nvPr/>
            </p:nvSpPr>
            <p:spPr bwMode="auto">
              <a:xfrm flipH="1">
                <a:off x="2843585" y="2076485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15" name="フローチャート: データ 514"/>
              <p:cNvSpPr/>
              <p:nvPr/>
            </p:nvSpPr>
            <p:spPr bwMode="auto">
              <a:xfrm flipH="1">
                <a:off x="3229385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16" name="フローチャート: データ 515"/>
              <p:cNvSpPr/>
              <p:nvPr/>
            </p:nvSpPr>
            <p:spPr bwMode="auto">
              <a:xfrm>
                <a:off x="2815122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17" name="正方形/長方形 516"/>
              <p:cNvSpPr/>
              <p:nvPr/>
            </p:nvSpPr>
            <p:spPr bwMode="auto">
              <a:xfrm>
                <a:off x="34394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18" name="フローチャート : 手操作入力 517"/>
              <p:cNvSpPr/>
              <p:nvPr/>
            </p:nvSpPr>
            <p:spPr bwMode="auto">
              <a:xfrm>
                <a:off x="3221404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19" name="正方形/長方形 518"/>
              <p:cNvSpPr/>
              <p:nvPr/>
            </p:nvSpPr>
            <p:spPr bwMode="auto">
              <a:xfrm>
                <a:off x="26901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20" name="フローチャート : 手操作入力 519"/>
              <p:cNvSpPr/>
              <p:nvPr/>
            </p:nvSpPr>
            <p:spPr bwMode="auto">
              <a:xfrm flipH="1">
                <a:off x="2558473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505" name="フレーム 504"/>
            <p:cNvSpPr/>
            <p:nvPr/>
          </p:nvSpPr>
          <p:spPr bwMode="auto">
            <a:xfrm>
              <a:off x="766140" y="3652824"/>
              <a:ext cx="900100" cy="586266"/>
            </a:xfrm>
            <a:prstGeom prst="frame">
              <a:avLst>
                <a:gd name="adj1" fmla="val 2907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06" name="台形 505"/>
            <p:cNvSpPr/>
            <p:nvPr/>
          </p:nvSpPr>
          <p:spPr bwMode="auto">
            <a:xfrm>
              <a:off x="587518" y="2798930"/>
              <a:ext cx="1254924" cy="1170130"/>
            </a:xfrm>
            <a:prstGeom prst="trapezoid">
              <a:avLst>
                <a:gd name="adj" fmla="val 8214"/>
              </a:avLst>
            </a:prstGeom>
            <a:solidFill>
              <a:srgbClr val="FFCC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07" name="台形 506"/>
            <p:cNvSpPr/>
            <p:nvPr/>
          </p:nvSpPr>
          <p:spPr bwMode="auto">
            <a:xfrm>
              <a:off x="724985" y="2933946"/>
              <a:ext cx="979990" cy="1035114"/>
            </a:xfrm>
            <a:prstGeom prst="trapezoid">
              <a:avLst>
                <a:gd name="adj" fmla="val 8214"/>
              </a:avLst>
            </a:prstGeom>
            <a:solidFill>
              <a:srgbClr val="00B0F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08" name="台形 507"/>
            <p:cNvSpPr/>
            <p:nvPr/>
          </p:nvSpPr>
          <p:spPr bwMode="auto">
            <a:xfrm>
              <a:off x="724985" y="3451502"/>
              <a:ext cx="979990" cy="517557"/>
            </a:xfrm>
            <a:prstGeom prst="trapezoid">
              <a:avLst>
                <a:gd name="adj" fmla="val 8214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09" name="台形 508"/>
            <p:cNvSpPr/>
            <p:nvPr/>
          </p:nvSpPr>
          <p:spPr bwMode="auto">
            <a:xfrm>
              <a:off x="662998" y="3710280"/>
              <a:ext cx="1106384" cy="263775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0" name="正方形/長方形 509"/>
            <p:cNvSpPr/>
            <p:nvPr/>
          </p:nvSpPr>
          <p:spPr bwMode="auto">
            <a:xfrm>
              <a:off x="766140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1" name="円/楕円 510"/>
            <p:cNvSpPr/>
            <p:nvPr/>
          </p:nvSpPr>
          <p:spPr bwMode="auto">
            <a:xfrm>
              <a:off x="815418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2" name="正方形/長方形 511"/>
            <p:cNvSpPr/>
            <p:nvPr/>
          </p:nvSpPr>
          <p:spPr bwMode="auto">
            <a:xfrm>
              <a:off x="1423365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3" name="円/楕円 512"/>
            <p:cNvSpPr/>
            <p:nvPr/>
          </p:nvSpPr>
          <p:spPr bwMode="auto">
            <a:xfrm>
              <a:off x="1472643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21" name="グループ化 520"/>
          <p:cNvGrpSpPr/>
          <p:nvPr/>
        </p:nvGrpSpPr>
        <p:grpSpPr>
          <a:xfrm>
            <a:off x="8057215" y="2798930"/>
            <a:ext cx="1254924" cy="1575175"/>
            <a:chOff x="587518" y="2798930"/>
            <a:chExt cx="1254924" cy="1575175"/>
          </a:xfrm>
        </p:grpSpPr>
        <p:grpSp>
          <p:nvGrpSpPr>
            <p:cNvPr id="522" name="グループ化 521"/>
            <p:cNvGrpSpPr/>
            <p:nvPr/>
          </p:nvGrpSpPr>
          <p:grpSpPr>
            <a:xfrm>
              <a:off x="684263" y="3857677"/>
              <a:ext cx="1106384" cy="516428"/>
              <a:chOff x="2558473" y="2076485"/>
              <a:chExt cx="1106384" cy="405046"/>
            </a:xfrm>
          </p:grpSpPr>
          <p:sp>
            <p:nvSpPr>
              <p:cNvPr id="532" name="フローチャート : 手操作入力 531"/>
              <p:cNvSpPr/>
              <p:nvPr/>
            </p:nvSpPr>
            <p:spPr bwMode="auto">
              <a:xfrm flipH="1">
                <a:off x="2843585" y="2076485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3" name="フローチャート: データ 532"/>
              <p:cNvSpPr/>
              <p:nvPr/>
            </p:nvSpPr>
            <p:spPr bwMode="auto">
              <a:xfrm flipH="1">
                <a:off x="3229385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4" name="フローチャート: データ 533"/>
              <p:cNvSpPr/>
              <p:nvPr/>
            </p:nvSpPr>
            <p:spPr bwMode="auto">
              <a:xfrm>
                <a:off x="2815122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5" name="正方形/長方形 534"/>
              <p:cNvSpPr/>
              <p:nvPr/>
            </p:nvSpPr>
            <p:spPr bwMode="auto">
              <a:xfrm>
                <a:off x="34394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6" name="フローチャート : 手操作入力 535"/>
              <p:cNvSpPr/>
              <p:nvPr/>
            </p:nvSpPr>
            <p:spPr bwMode="auto">
              <a:xfrm>
                <a:off x="3221404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7" name="正方形/長方形 536"/>
              <p:cNvSpPr/>
              <p:nvPr/>
            </p:nvSpPr>
            <p:spPr bwMode="auto">
              <a:xfrm>
                <a:off x="26901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8" name="フローチャート : 手操作入力 537"/>
              <p:cNvSpPr/>
              <p:nvPr/>
            </p:nvSpPr>
            <p:spPr bwMode="auto">
              <a:xfrm flipH="1">
                <a:off x="2558473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523" name="フレーム 522"/>
            <p:cNvSpPr/>
            <p:nvPr/>
          </p:nvSpPr>
          <p:spPr bwMode="auto">
            <a:xfrm>
              <a:off x="766140" y="3652824"/>
              <a:ext cx="900100" cy="586266"/>
            </a:xfrm>
            <a:prstGeom prst="frame">
              <a:avLst>
                <a:gd name="adj1" fmla="val 2907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4" name="台形 523"/>
            <p:cNvSpPr/>
            <p:nvPr/>
          </p:nvSpPr>
          <p:spPr bwMode="auto">
            <a:xfrm>
              <a:off x="587518" y="2798930"/>
              <a:ext cx="1254924" cy="1170130"/>
            </a:xfrm>
            <a:prstGeom prst="trapezoid">
              <a:avLst>
                <a:gd name="adj" fmla="val 8214"/>
              </a:avLst>
            </a:prstGeom>
            <a:solidFill>
              <a:srgbClr val="C000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5" name="台形 524"/>
            <p:cNvSpPr/>
            <p:nvPr/>
          </p:nvSpPr>
          <p:spPr bwMode="auto">
            <a:xfrm>
              <a:off x="724985" y="2933946"/>
              <a:ext cx="979990" cy="1035114"/>
            </a:xfrm>
            <a:prstGeom prst="trapezoid">
              <a:avLst>
                <a:gd name="adj" fmla="val 8214"/>
              </a:avLst>
            </a:prstGeom>
            <a:solidFill>
              <a:srgbClr val="00B0F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6" name="台形 525"/>
            <p:cNvSpPr/>
            <p:nvPr/>
          </p:nvSpPr>
          <p:spPr bwMode="auto">
            <a:xfrm>
              <a:off x="724985" y="3451502"/>
              <a:ext cx="979990" cy="517557"/>
            </a:xfrm>
            <a:prstGeom prst="trapezoid">
              <a:avLst>
                <a:gd name="adj" fmla="val 8214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7" name="台形 526"/>
            <p:cNvSpPr/>
            <p:nvPr/>
          </p:nvSpPr>
          <p:spPr bwMode="auto">
            <a:xfrm>
              <a:off x="662998" y="3710280"/>
              <a:ext cx="1106384" cy="263775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8" name="正方形/長方形 527"/>
            <p:cNvSpPr/>
            <p:nvPr/>
          </p:nvSpPr>
          <p:spPr bwMode="auto">
            <a:xfrm>
              <a:off x="766140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9" name="円/楕円 528"/>
            <p:cNvSpPr/>
            <p:nvPr/>
          </p:nvSpPr>
          <p:spPr bwMode="auto">
            <a:xfrm>
              <a:off x="815418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30" name="正方形/長方形 529"/>
            <p:cNvSpPr/>
            <p:nvPr/>
          </p:nvSpPr>
          <p:spPr bwMode="auto">
            <a:xfrm>
              <a:off x="1423365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31" name="円/楕円 530"/>
            <p:cNvSpPr/>
            <p:nvPr/>
          </p:nvSpPr>
          <p:spPr bwMode="auto">
            <a:xfrm>
              <a:off x="1472643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645007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/>
          <p:cNvGrpSpPr/>
          <p:nvPr/>
        </p:nvGrpSpPr>
        <p:grpSpPr>
          <a:xfrm>
            <a:off x="609418" y="840041"/>
            <a:ext cx="1243075" cy="1553844"/>
            <a:chOff x="776536" y="1700808"/>
            <a:chExt cx="864096" cy="1080120"/>
          </a:xfrm>
        </p:grpSpPr>
        <p:sp>
          <p:nvSpPr>
            <p:cNvPr id="88" name="片側の 2 つの角を切り取った四角形 87"/>
            <p:cNvSpPr/>
            <p:nvPr/>
          </p:nvSpPr>
          <p:spPr>
            <a:xfrm>
              <a:off x="1172580" y="1700808"/>
              <a:ext cx="72008" cy="144016"/>
            </a:xfrm>
            <a:prstGeom prst="snip2SameRect">
              <a:avLst>
                <a:gd name="adj1" fmla="val 29895"/>
                <a:gd name="adj2" fmla="val 0"/>
              </a:avLst>
            </a:prstGeom>
            <a:solidFill>
              <a:schemeClr val="bg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1" name="片側の 2 つの角を丸めた四角形 100"/>
            <p:cNvSpPr/>
            <p:nvPr/>
          </p:nvSpPr>
          <p:spPr>
            <a:xfrm>
              <a:off x="776536" y="1796819"/>
              <a:ext cx="864096" cy="768085"/>
            </a:xfrm>
            <a:prstGeom prst="round2SameRect">
              <a:avLst>
                <a:gd name="adj1" fmla="val 50000"/>
                <a:gd name="adj2" fmla="val 12401"/>
              </a:avLst>
            </a:prstGeom>
            <a:solidFill>
              <a:schemeClr val="bg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" name="台形 101"/>
            <p:cNvSpPr/>
            <p:nvPr/>
          </p:nvSpPr>
          <p:spPr>
            <a:xfrm>
              <a:off x="776536" y="2564904"/>
              <a:ext cx="864096" cy="216024"/>
            </a:xfrm>
            <a:prstGeom prst="trapezoid">
              <a:avLst/>
            </a:prstGeom>
            <a:solidFill>
              <a:srgbClr val="0070C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" name="円/楕円 102"/>
            <p:cNvSpPr/>
            <p:nvPr/>
          </p:nvSpPr>
          <p:spPr>
            <a:xfrm>
              <a:off x="992560" y="2132856"/>
              <a:ext cx="432048" cy="432048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4" name="グループ化 103"/>
            <p:cNvGrpSpPr/>
            <p:nvPr/>
          </p:nvGrpSpPr>
          <p:grpSpPr>
            <a:xfrm>
              <a:off x="893169" y="1913409"/>
              <a:ext cx="630832" cy="78854"/>
              <a:chOff x="5385045" y="4149080"/>
              <a:chExt cx="630563" cy="72008"/>
            </a:xfrm>
          </p:grpSpPr>
          <p:sp>
            <p:nvSpPr>
              <p:cNvPr id="105" name="フリーフォーム 104"/>
              <p:cNvSpPr/>
              <p:nvPr/>
            </p:nvSpPr>
            <p:spPr>
              <a:xfrm>
                <a:off x="5385045" y="4149080"/>
                <a:ext cx="288032" cy="72008"/>
              </a:xfrm>
              <a:custGeom>
                <a:avLst/>
                <a:gdLst>
                  <a:gd name="connsiteX0" fmla="*/ 647700 w 647700"/>
                  <a:gd name="connsiteY0" fmla="*/ 0 h 349250"/>
                  <a:gd name="connsiteX1" fmla="*/ 641350 w 647700"/>
                  <a:gd name="connsiteY1" fmla="*/ 349250 h 349250"/>
                  <a:gd name="connsiteX2" fmla="*/ 0 w 647700"/>
                  <a:gd name="connsiteY2" fmla="*/ 349250 h 349250"/>
                  <a:gd name="connsiteX3" fmla="*/ 0 w 647700"/>
                  <a:gd name="connsiteY3" fmla="*/ 165100 h 349250"/>
                  <a:gd name="connsiteX4" fmla="*/ 647700 w 647700"/>
                  <a:gd name="connsiteY4" fmla="*/ 0 h 349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7700" h="349250">
                    <a:moveTo>
                      <a:pt x="647700" y="0"/>
                    </a:moveTo>
                    <a:lnTo>
                      <a:pt x="641350" y="349250"/>
                    </a:lnTo>
                    <a:lnTo>
                      <a:pt x="0" y="349250"/>
                    </a:lnTo>
                    <a:lnTo>
                      <a:pt x="0" y="165100"/>
                    </a:lnTo>
                    <a:lnTo>
                      <a:pt x="647700" y="0"/>
                    </a:lnTo>
                    <a:close/>
                  </a:path>
                </a:pathLst>
              </a:custGeom>
              <a:solidFill>
                <a:srgbClr val="00B0F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" name="フリーフォーム 105"/>
              <p:cNvSpPr/>
              <p:nvPr/>
            </p:nvSpPr>
            <p:spPr>
              <a:xfrm flipH="1">
                <a:off x="5727576" y="4149080"/>
                <a:ext cx="288032" cy="72008"/>
              </a:xfrm>
              <a:custGeom>
                <a:avLst/>
                <a:gdLst>
                  <a:gd name="connsiteX0" fmla="*/ 647700 w 647700"/>
                  <a:gd name="connsiteY0" fmla="*/ 0 h 349250"/>
                  <a:gd name="connsiteX1" fmla="*/ 641350 w 647700"/>
                  <a:gd name="connsiteY1" fmla="*/ 349250 h 349250"/>
                  <a:gd name="connsiteX2" fmla="*/ 0 w 647700"/>
                  <a:gd name="connsiteY2" fmla="*/ 349250 h 349250"/>
                  <a:gd name="connsiteX3" fmla="*/ 0 w 647700"/>
                  <a:gd name="connsiteY3" fmla="*/ 165100 h 349250"/>
                  <a:gd name="connsiteX4" fmla="*/ 647700 w 647700"/>
                  <a:gd name="connsiteY4" fmla="*/ 0 h 349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7700" h="349250">
                    <a:moveTo>
                      <a:pt x="647700" y="0"/>
                    </a:moveTo>
                    <a:lnTo>
                      <a:pt x="641350" y="349250"/>
                    </a:lnTo>
                    <a:lnTo>
                      <a:pt x="0" y="349250"/>
                    </a:lnTo>
                    <a:lnTo>
                      <a:pt x="0" y="165100"/>
                    </a:lnTo>
                    <a:lnTo>
                      <a:pt x="647700" y="0"/>
                    </a:lnTo>
                    <a:close/>
                  </a:path>
                </a:pathLst>
              </a:custGeom>
              <a:solidFill>
                <a:srgbClr val="00B0F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07" name="円/楕円 106"/>
            <p:cNvSpPr/>
            <p:nvPr/>
          </p:nvSpPr>
          <p:spPr>
            <a:xfrm>
              <a:off x="848544" y="2204864"/>
              <a:ext cx="144016" cy="144016"/>
            </a:xfrm>
            <a:prstGeom prst="ellipse">
              <a:avLst/>
            </a:prstGeom>
            <a:solidFill>
              <a:schemeClr val="accent3">
                <a:lumMod val="6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円/楕円 107"/>
            <p:cNvSpPr/>
            <p:nvPr/>
          </p:nvSpPr>
          <p:spPr>
            <a:xfrm>
              <a:off x="899418" y="2236316"/>
              <a:ext cx="83716" cy="8371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円/楕円 108"/>
            <p:cNvSpPr/>
            <p:nvPr/>
          </p:nvSpPr>
          <p:spPr>
            <a:xfrm flipH="1">
              <a:off x="1424608" y="2204864"/>
              <a:ext cx="144016" cy="144016"/>
            </a:xfrm>
            <a:prstGeom prst="ellipse">
              <a:avLst/>
            </a:prstGeom>
            <a:solidFill>
              <a:schemeClr val="accent3">
                <a:lumMod val="6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円/楕円 109"/>
            <p:cNvSpPr/>
            <p:nvPr/>
          </p:nvSpPr>
          <p:spPr>
            <a:xfrm flipH="1">
              <a:off x="1443956" y="2246809"/>
              <a:ext cx="83716" cy="8371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" name="グループ化 4"/>
          <p:cNvGrpSpPr/>
          <p:nvPr/>
        </p:nvGrpSpPr>
        <p:grpSpPr>
          <a:xfrm>
            <a:off x="2342710" y="966710"/>
            <a:ext cx="1543683" cy="1438032"/>
            <a:chOff x="6627310" y="2806743"/>
            <a:chExt cx="2087563" cy="1944688"/>
          </a:xfrm>
        </p:grpSpPr>
        <p:sp>
          <p:nvSpPr>
            <p:cNvPr id="25" name="角丸四角形 24"/>
            <p:cNvSpPr/>
            <p:nvPr/>
          </p:nvSpPr>
          <p:spPr bwMode="auto">
            <a:xfrm>
              <a:off x="6735260" y="2879768"/>
              <a:ext cx="1871663" cy="1655763"/>
            </a:xfrm>
            <a:prstGeom prst="round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26" name="台形 25"/>
            <p:cNvSpPr/>
            <p:nvPr/>
          </p:nvSpPr>
          <p:spPr bwMode="auto">
            <a:xfrm>
              <a:off x="6770185" y="4535531"/>
              <a:ext cx="1800225" cy="215900"/>
            </a:xfrm>
            <a:prstGeom prst="trapezoid">
              <a:avLst/>
            </a:prstGeom>
            <a:solidFill>
              <a:schemeClr val="tx1">
                <a:lumMod val="50000"/>
                <a:lumOff val="50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27" name="角丸四角形 26"/>
            <p:cNvSpPr/>
            <p:nvPr/>
          </p:nvSpPr>
          <p:spPr bwMode="auto">
            <a:xfrm>
              <a:off x="6627310" y="3959268"/>
              <a:ext cx="2087563" cy="687388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28" name="角丸四角形 4"/>
            <p:cNvSpPr>
              <a:spLocks noChangeArrowheads="1"/>
            </p:cNvSpPr>
            <p:nvPr/>
          </p:nvSpPr>
          <p:spPr bwMode="auto">
            <a:xfrm>
              <a:off x="6627310" y="3849731"/>
              <a:ext cx="2087563" cy="685800"/>
            </a:xfrm>
            <a:prstGeom prst="roundRect">
              <a:avLst>
                <a:gd name="adj" fmla="val 38296"/>
              </a:avLst>
            </a:prstGeom>
            <a:solidFill>
              <a:schemeClr val="bg1"/>
            </a:solidFill>
            <a:ln w="28575" algn="ctr">
              <a:noFill/>
              <a:round/>
              <a:headEnd/>
              <a:tailEnd/>
            </a:ln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29" name="角丸四角形 11"/>
            <p:cNvSpPr/>
            <p:nvPr/>
          </p:nvSpPr>
          <p:spPr bwMode="auto">
            <a:xfrm>
              <a:off x="6627310" y="4076743"/>
              <a:ext cx="2087563" cy="458788"/>
            </a:xfrm>
            <a:custGeom>
              <a:avLst/>
              <a:gdLst>
                <a:gd name="connsiteX0" fmla="*/ 0 w 2088232"/>
                <a:gd name="connsiteY0" fmla="*/ 263092 h 687015"/>
                <a:gd name="connsiteX1" fmla="*/ 263092 w 2088232"/>
                <a:gd name="connsiteY1" fmla="*/ 0 h 687015"/>
                <a:gd name="connsiteX2" fmla="*/ 1825140 w 2088232"/>
                <a:gd name="connsiteY2" fmla="*/ 0 h 687015"/>
                <a:gd name="connsiteX3" fmla="*/ 2088232 w 2088232"/>
                <a:gd name="connsiteY3" fmla="*/ 263092 h 687015"/>
                <a:gd name="connsiteX4" fmla="*/ 2088232 w 2088232"/>
                <a:gd name="connsiteY4" fmla="*/ 423923 h 687015"/>
                <a:gd name="connsiteX5" fmla="*/ 1825140 w 2088232"/>
                <a:gd name="connsiteY5" fmla="*/ 687015 h 687015"/>
                <a:gd name="connsiteX6" fmla="*/ 263092 w 2088232"/>
                <a:gd name="connsiteY6" fmla="*/ 687015 h 687015"/>
                <a:gd name="connsiteX7" fmla="*/ 0 w 2088232"/>
                <a:gd name="connsiteY7" fmla="*/ 423923 h 687015"/>
                <a:gd name="connsiteX8" fmla="*/ 0 w 2088232"/>
                <a:gd name="connsiteY8" fmla="*/ 263092 h 687015"/>
                <a:gd name="connsiteX0" fmla="*/ 0 w 2088232"/>
                <a:gd name="connsiteY0" fmla="*/ 263092 h 687015"/>
                <a:gd name="connsiteX1" fmla="*/ 324052 w 2088232"/>
                <a:gd name="connsiteY1" fmla="*/ 533400 h 687015"/>
                <a:gd name="connsiteX2" fmla="*/ 1825140 w 2088232"/>
                <a:gd name="connsiteY2" fmla="*/ 0 h 687015"/>
                <a:gd name="connsiteX3" fmla="*/ 2088232 w 2088232"/>
                <a:gd name="connsiteY3" fmla="*/ 263092 h 687015"/>
                <a:gd name="connsiteX4" fmla="*/ 2088232 w 2088232"/>
                <a:gd name="connsiteY4" fmla="*/ 423923 h 687015"/>
                <a:gd name="connsiteX5" fmla="*/ 1825140 w 2088232"/>
                <a:gd name="connsiteY5" fmla="*/ 687015 h 687015"/>
                <a:gd name="connsiteX6" fmla="*/ 263092 w 2088232"/>
                <a:gd name="connsiteY6" fmla="*/ 687015 h 687015"/>
                <a:gd name="connsiteX7" fmla="*/ 0 w 2088232"/>
                <a:gd name="connsiteY7" fmla="*/ 423923 h 687015"/>
                <a:gd name="connsiteX8" fmla="*/ 0 w 2088232"/>
                <a:gd name="connsiteY8" fmla="*/ 263092 h 687015"/>
                <a:gd name="connsiteX0" fmla="*/ 0 w 2088232"/>
                <a:gd name="connsiteY0" fmla="*/ 31285 h 455208"/>
                <a:gd name="connsiteX1" fmla="*/ 324052 w 2088232"/>
                <a:gd name="connsiteY1" fmla="*/ 301593 h 455208"/>
                <a:gd name="connsiteX2" fmla="*/ 1722270 w 2088232"/>
                <a:gd name="connsiteY2" fmla="*/ 293973 h 455208"/>
                <a:gd name="connsiteX3" fmla="*/ 2088232 w 2088232"/>
                <a:gd name="connsiteY3" fmla="*/ 31285 h 455208"/>
                <a:gd name="connsiteX4" fmla="*/ 2088232 w 2088232"/>
                <a:gd name="connsiteY4" fmla="*/ 192116 h 455208"/>
                <a:gd name="connsiteX5" fmla="*/ 1825140 w 2088232"/>
                <a:gd name="connsiteY5" fmla="*/ 455208 h 455208"/>
                <a:gd name="connsiteX6" fmla="*/ 263092 w 2088232"/>
                <a:gd name="connsiteY6" fmla="*/ 455208 h 455208"/>
                <a:gd name="connsiteX7" fmla="*/ 0 w 2088232"/>
                <a:gd name="connsiteY7" fmla="*/ 192116 h 455208"/>
                <a:gd name="connsiteX8" fmla="*/ 0 w 2088232"/>
                <a:gd name="connsiteY8" fmla="*/ 31285 h 455208"/>
                <a:gd name="connsiteX0" fmla="*/ 0 w 2088232"/>
                <a:gd name="connsiteY0" fmla="*/ 30822 h 454745"/>
                <a:gd name="connsiteX1" fmla="*/ 324052 w 2088232"/>
                <a:gd name="connsiteY1" fmla="*/ 301130 h 454745"/>
                <a:gd name="connsiteX2" fmla="*/ 1722270 w 2088232"/>
                <a:gd name="connsiteY2" fmla="*/ 308750 h 454745"/>
                <a:gd name="connsiteX3" fmla="*/ 2088232 w 2088232"/>
                <a:gd name="connsiteY3" fmla="*/ 30822 h 454745"/>
                <a:gd name="connsiteX4" fmla="*/ 2088232 w 2088232"/>
                <a:gd name="connsiteY4" fmla="*/ 191653 h 454745"/>
                <a:gd name="connsiteX5" fmla="*/ 1825140 w 2088232"/>
                <a:gd name="connsiteY5" fmla="*/ 454745 h 454745"/>
                <a:gd name="connsiteX6" fmla="*/ 263092 w 2088232"/>
                <a:gd name="connsiteY6" fmla="*/ 454745 h 454745"/>
                <a:gd name="connsiteX7" fmla="*/ 0 w 2088232"/>
                <a:gd name="connsiteY7" fmla="*/ 191653 h 454745"/>
                <a:gd name="connsiteX8" fmla="*/ 0 w 2088232"/>
                <a:gd name="connsiteY8" fmla="*/ 30822 h 454745"/>
                <a:gd name="connsiteX0" fmla="*/ 0 w 2088232"/>
                <a:gd name="connsiteY0" fmla="*/ 31051 h 454974"/>
                <a:gd name="connsiteX1" fmla="*/ 324052 w 2088232"/>
                <a:gd name="connsiteY1" fmla="*/ 301359 h 454974"/>
                <a:gd name="connsiteX2" fmla="*/ 1726080 w 2088232"/>
                <a:gd name="connsiteY2" fmla="*/ 297549 h 454974"/>
                <a:gd name="connsiteX3" fmla="*/ 2088232 w 2088232"/>
                <a:gd name="connsiteY3" fmla="*/ 31051 h 454974"/>
                <a:gd name="connsiteX4" fmla="*/ 2088232 w 2088232"/>
                <a:gd name="connsiteY4" fmla="*/ 191882 h 454974"/>
                <a:gd name="connsiteX5" fmla="*/ 1825140 w 2088232"/>
                <a:gd name="connsiteY5" fmla="*/ 454974 h 454974"/>
                <a:gd name="connsiteX6" fmla="*/ 263092 w 2088232"/>
                <a:gd name="connsiteY6" fmla="*/ 454974 h 454974"/>
                <a:gd name="connsiteX7" fmla="*/ 0 w 2088232"/>
                <a:gd name="connsiteY7" fmla="*/ 191882 h 454974"/>
                <a:gd name="connsiteX8" fmla="*/ 0 w 2088232"/>
                <a:gd name="connsiteY8" fmla="*/ 31051 h 454974"/>
                <a:gd name="connsiteX0" fmla="*/ 0 w 2088232"/>
                <a:gd name="connsiteY0" fmla="*/ 31051 h 454974"/>
                <a:gd name="connsiteX1" fmla="*/ 324052 w 2088232"/>
                <a:gd name="connsiteY1" fmla="*/ 301359 h 454974"/>
                <a:gd name="connsiteX2" fmla="*/ 1726080 w 2088232"/>
                <a:gd name="connsiteY2" fmla="*/ 297549 h 454974"/>
                <a:gd name="connsiteX3" fmla="*/ 2088232 w 2088232"/>
                <a:gd name="connsiteY3" fmla="*/ 31051 h 454974"/>
                <a:gd name="connsiteX4" fmla="*/ 2088232 w 2088232"/>
                <a:gd name="connsiteY4" fmla="*/ 191882 h 454974"/>
                <a:gd name="connsiteX5" fmla="*/ 1825140 w 2088232"/>
                <a:gd name="connsiteY5" fmla="*/ 454974 h 454974"/>
                <a:gd name="connsiteX6" fmla="*/ 263092 w 2088232"/>
                <a:gd name="connsiteY6" fmla="*/ 454974 h 454974"/>
                <a:gd name="connsiteX7" fmla="*/ 0 w 2088232"/>
                <a:gd name="connsiteY7" fmla="*/ 191882 h 454974"/>
                <a:gd name="connsiteX8" fmla="*/ 0 w 2088232"/>
                <a:gd name="connsiteY8" fmla="*/ 31051 h 454974"/>
                <a:gd name="connsiteX0" fmla="*/ 0 w 2088232"/>
                <a:gd name="connsiteY0" fmla="*/ 31051 h 454974"/>
                <a:gd name="connsiteX1" fmla="*/ 324052 w 2088232"/>
                <a:gd name="connsiteY1" fmla="*/ 301359 h 454974"/>
                <a:gd name="connsiteX2" fmla="*/ 1726080 w 2088232"/>
                <a:gd name="connsiteY2" fmla="*/ 297549 h 454974"/>
                <a:gd name="connsiteX3" fmla="*/ 2088232 w 2088232"/>
                <a:gd name="connsiteY3" fmla="*/ 31051 h 454974"/>
                <a:gd name="connsiteX4" fmla="*/ 2088232 w 2088232"/>
                <a:gd name="connsiteY4" fmla="*/ 191882 h 454974"/>
                <a:gd name="connsiteX5" fmla="*/ 1825140 w 2088232"/>
                <a:gd name="connsiteY5" fmla="*/ 454974 h 454974"/>
                <a:gd name="connsiteX6" fmla="*/ 263092 w 2088232"/>
                <a:gd name="connsiteY6" fmla="*/ 454974 h 454974"/>
                <a:gd name="connsiteX7" fmla="*/ 0 w 2088232"/>
                <a:gd name="connsiteY7" fmla="*/ 191882 h 454974"/>
                <a:gd name="connsiteX8" fmla="*/ 0 w 2088232"/>
                <a:gd name="connsiteY8" fmla="*/ 31051 h 454974"/>
                <a:gd name="connsiteX0" fmla="*/ 0 w 2088232"/>
                <a:gd name="connsiteY0" fmla="*/ 33621 h 457544"/>
                <a:gd name="connsiteX1" fmla="*/ 324052 w 2088232"/>
                <a:gd name="connsiteY1" fmla="*/ 303929 h 457544"/>
                <a:gd name="connsiteX2" fmla="*/ 1809900 w 2088232"/>
                <a:gd name="connsiteY2" fmla="*/ 307739 h 457544"/>
                <a:gd name="connsiteX3" fmla="*/ 2088232 w 2088232"/>
                <a:gd name="connsiteY3" fmla="*/ 33621 h 457544"/>
                <a:gd name="connsiteX4" fmla="*/ 2088232 w 2088232"/>
                <a:gd name="connsiteY4" fmla="*/ 194452 h 457544"/>
                <a:gd name="connsiteX5" fmla="*/ 1825140 w 2088232"/>
                <a:gd name="connsiteY5" fmla="*/ 457544 h 457544"/>
                <a:gd name="connsiteX6" fmla="*/ 263092 w 2088232"/>
                <a:gd name="connsiteY6" fmla="*/ 457544 h 457544"/>
                <a:gd name="connsiteX7" fmla="*/ 0 w 2088232"/>
                <a:gd name="connsiteY7" fmla="*/ 194452 h 457544"/>
                <a:gd name="connsiteX8" fmla="*/ 0 w 2088232"/>
                <a:gd name="connsiteY8" fmla="*/ 33621 h 457544"/>
                <a:gd name="connsiteX0" fmla="*/ 0 w 2088232"/>
                <a:gd name="connsiteY0" fmla="*/ 33621 h 457544"/>
                <a:gd name="connsiteX1" fmla="*/ 324052 w 2088232"/>
                <a:gd name="connsiteY1" fmla="*/ 303929 h 457544"/>
                <a:gd name="connsiteX2" fmla="*/ 1809900 w 2088232"/>
                <a:gd name="connsiteY2" fmla="*/ 307739 h 457544"/>
                <a:gd name="connsiteX3" fmla="*/ 2088232 w 2088232"/>
                <a:gd name="connsiteY3" fmla="*/ 33621 h 457544"/>
                <a:gd name="connsiteX4" fmla="*/ 2088232 w 2088232"/>
                <a:gd name="connsiteY4" fmla="*/ 194452 h 457544"/>
                <a:gd name="connsiteX5" fmla="*/ 1825140 w 2088232"/>
                <a:gd name="connsiteY5" fmla="*/ 457544 h 457544"/>
                <a:gd name="connsiteX6" fmla="*/ 263092 w 2088232"/>
                <a:gd name="connsiteY6" fmla="*/ 457544 h 457544"/>
                <a:gd name="connsiteX7" fmla="*/ 0 w 2088232"/>
                <a:gd name="connsiteY7" fmla="*/ 194452 h 457544"/>
                <a:gd name="connsiteX8" fmla="*/ 0 w 2088232"/>
                <a:gd name="connsiteY8" fmla="*/ 33621 h 457544"/>
                <a:gd name="connsiteX0" fmla="*/ 0 w 2088232"/>
                <a:gd name="connsiteY0" fmla="*/ 33621 h 457544"/>
                <a:gd name="connsiteX1" fmla="*/ 324052 w 2088232"/>
                <a:gd name="connsiteY1" fmla="*/ 303929 h 457544"/>
                <a:gd name="connsiteX2" fmla="*/ 1091550 w 2088232"/>
                <a:gd name="connsiteY2" fmla="*/ 317739 h 457544"/>
                <a:gd name="connsiteX3" fmla="*/ 1809900 w 2088232"/>
                <a:gd name="connsiteY3" fmla="*/ 307739 h 457544"/>
                <a:gd name="connsiteX4" fmla="*/ 2088232 w 2088232"/>
                <a:gd name="connsiteY4" fmla="*/ 33621 h 457544"/>
                <a:gd name="connsiteX5" fmla="*/ 2088232 w 2088232"/>
                <a:gd name="connsiteY5" fmla="*/ 194452 h 457544"/>
                <a:gd name="connsiteX6" fmla="*/ 1825140 w 2088232"/>
                <a:gd name="connsiteY6" fmla="*/ 457544 h 457544"/>
                <a:gd name="connsiteX7" fmla="*/ 263092 w 2088232"/>
                <a:gd name="connsiteY7" fmla="*/ 457544 h 457544"/>
                <a:gd name="connsiteX8" fmla="*/ 0 w 2088232"/>
                <a:gd name="connsiteY8" fmla="*/ 194452 h 457544"/>
                <a:gd name="connsiteX9" fmla="*/ 0 w 2088232"/>
                <a:gd name="connsiteY9" fmla="*/ 33621 h 457544"/>
                <a:gd name="connsiteX0" fmla="*/ 0 w 2088232"/>
                <a:gd name="connsiteY0" fmla="*/ 34823 h 458746"/>
                <a:gd name="connsiteX1" fmla="*/ 324052 w 2088232"/>
                <a:gd name="connsiteY1" fmla="*/ 305131 h 458746"/>
                <a:gd name="connsiteX2" fmla="*/ 1080120 w 2088232"/>
                <a:gd name="connsiteY2" fmla="*/ 414191 h 458746"/>
                <a:gd name="connsiteX3" fmla="*/ 1809900 w 2088232"/>
                <a:gd name="connsiteY3" fmla="*/ 308941 h 458746"/>
                <a:gd name="connsiteX4" fmla="*/ 2088232 w 2088232"/>
                <a:gd name="connsiteY4" fmla="*/ 34823 h 458746"/>
                <a:gd name="connsiteX5" fmla="*/ 2088232 w 2088232"/>
                <a:gd name="connsiteY5" fmla="*/ 195654 h 458746"/>
                <a:gd name="connsiteX6" fmla="*/ 1825140 w 2088232"/>
                <a:gd name="connsiteY6" fmla="*/ 458746 h 458746"/>
                <a:gd name="connsiteX7" fmla="*/ 263092 w 2088232"/>
                <a:gd name="connsiteY7" fmla="*/ 458746 h 458746"/>
                <a:gd name="connsiteX8" fmla="*/ 0 w 2088232"/>
                <a:gd name="connsiteY8" fmla="*/ 195654 h 458746"/>
                <a:gd name="connsiteX9" fmla="*/ 0 w 2088232"/>
                <a:gd name="connsiteY9" fmla="*/ 34823 h 458746"/>
                <a:gd name="connsiteX0" fmla="*/ 0 w 2088232"/>
                <a:gd name="connsiteY0" fmla="*/ 34823 h 458746"/>
                <a:gd name="connsiteX1" fmla="*/ 324052 w 2088232"/>
                <a:gd name="connsiteY1" fmla="*/ 305131 h 458746"/>
                <a:gd name="connsiteX2" fmla="*/ 1080120 w 2088232"/>
                <a:gd name="connsiteY2" fmla="*/ 414191 h 458746"/>
                <a:gd name="connsiteX3" fmla="*/ 1809900 w 2088232"/>
                <a:gd name="connsiteY3" fmla="*/ 308941 h 458746"/>
                <a:gd name="connsiteX4" fmla="*/ 2088232 w 2088232"/>
                <a:gd name="connsiteY4" fmla="*/ 34823 h 458746"/>
                <a:gd name="connsiteX5" fmla="*/ 2088232 w 2088232"/>
                <a:gd name="connsiteY5" fmla="*/ 195654 h 458746"/>
                <a:gd name="connsiteX6" fmla="*/ 1825140 w 2088232"/>
                <a:gd name="connsiteY6" fmla="*/ 458746 h 458746"/>
                <a:gd name="connsiteX7" fmla="*/ 263092 w 2088232"/>
                <a:gd name="connsiteY7" fmla="*/ 458746 h 458746"/>
                <a:gd name="connsiteX8" fmla="*/ 0 w 2088232"/>
                <a:gd name="connsiteY8" fmla="*/ 195654 h 458746"/>
                <a:gd name="connsiteX9" fmla="*/ 0 w 2088232"/>
                <a:gd name="connsiteY9" fmla="*/ 34823 h 458746"/>
                <a:gd name="connsiteX0" fmla="*/ 0 w 2088232"/>
                <a:gd name="connsiteY0" fmla="*/ 34823 h 458746"/>
                <a:gd name="connsiteX1" fmla="*/ 324052 w 2088232"/>
                <a:gd name="connsiteY1" fmla="*/ 305131 h 458746"/>
                <a:gd name="connsiteX2" fmla="*/ 1080120 w 2088232"/>
                <a:gd name="connsiteY2" fmla="*/ 414191 h 458746"/>
                <a:gd name="connsiteX3" fmla="*/ 1809900 w 2088232"/>
                <a:gd name="connsiteY3" fmla="*/ 308941 h 458746"/>
                <a:gd name="connsiteX4" fmla="*/ 2088232 w 2088232"/>
                <a:gd name="connsiteY4" fmla="*/ 34823 h 458746"/>
                <a:gd name="connsiteX5" fmla="*/ 2088232 w 2088232"/>
                <a:gd name="connsiteY5" fmla="*/ 195654 h 458746"/>
                <a:gd name="connsiteX6" fmla="*/ 1825140 w 2088232"/>
                <a:gd name="connsiteY6" fmla="*/ 458746 h 458746"/>
                <a:gd name="connsiteX7" fmla="*/ 263092 w 2088232"/>
                <a:gd name="connsiteY7" fmla="*/ 458746 h 458746"/>
                <a:gd name="connsiteX8" fmla="*/ 0 w 2088232"/>
                <a:gd name="connsiteY8" fmla="*/ 195654 h 458746"/>
                <a:gd name="connsiteX9" fmla="*/ 0 w 2088232"/>
                <a:gd name="connsiteY9" fmla="*/ 34823 h 458746"/>
                <a:gd name="connsiteX0" fmla="*/ 0 w 2088232"/>
                <a:gd name="connsiteY0" fmla="*/ 34823 h 458746"/>
                <a:gd name="connsiteX1" fmla="*/ 282142 w 2088232"/>
                <a:gd name="connsiteY1" fmla="*/ 305131 h 458746"/>
                <a:gd name="connsiteX2" fmla="*/ 1080120 w 2088232"/>
                <a:gd name="connsiteY2" fmla="*/ 414191 h 458746"/>
                <a:gd name="connsiteX3" fmla="*/ 1809900 w 2088232"/>
                <a:gd name="connsiteY3" fmla="*/ 308941 h 458746"/>
                <a:gd name="connsiteX4" fmla="*/ 2088232 w 2088232"/>
                <a:gd name="connsiteY4" fmla="*/ 34823 h 458746"/>
                <a:gd name="connsiteX5" fmla="*/ 2088232 w 2088232"/>
                <a:gd name="connsiteY5" fmla="*/ 195654 h 458746"/>
                <a:gd name="connsiteX6" fmla="*/ 1825140 w 2088232"/>
                <a:gd name="connsiteY6" fmla="*/ 458746 h 458746"/>
                <a:gd name="connsiteX7" fmla="*/ 263092 w 2088232"/>
                <a:gd name="connsiteY7" fmla="*/ 458746 h 458746"/>
                <a:gd name="connsiteX8" fmla="*/ 0 w 2088232"/>
                <a:gd name="connsiteY8" fmla="*/ 195654 h 458746"/>
                <a:gd name="connsiteX9" fmla="*/ 0 w 2088232"/>
                <a:gd name="connsiteY9" fmla="*/ 34823 h 458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88232" h="458746">
                  <a:moveTo>
                    <a:pt x="0" y="34823"/>
                  </a:moveTo>
                  <a:cubicBezTo>
                    <a:pt x="0" y="-110479"/>
                    <a:pt x="102122" y="241903"/>
                    <a:pt x="282142" y="305131"/>
                  </a:cubicBezTo>
                  <a:cubicBezTo>
                    <a:pt x="462162" y="368359"/>
                    <a:pt x="825494" y="413556"/>
                    <a:pt x="1080120" y="414191"/>
                  </a:cubicBezTo>
                  <a:cubicBezTo>
                    <a:pt x="1334746" y="414826"/>
                    <a:pt x="1643786" y="356294"/>
                    <a:pt x="1809900" y="308941"/>
                  </a:cubicBezTo>
                  <a:cubicBezTo>
                    <a:pt x="1989492" y="246076"/>
                    <a:pt x="2088232" y="-110479"/>
                    <a:pt x="2088232" y="34823"/>
                  </a:cubicBezTo>
                  <a:lnTo>
                    <a:pt x="2088232" y="195654"/>
                  </a:lnTo>
                  <a:cubicBezTo>
                    <a:pt x="2088232" y="340956"/>
                    <a:pt x="1970442" y="458746"/>
                    <a:pt x="1825140" y="458746"/>
                  </a:cubicBezTo>
                  <a:lnTo>
                    <a:pt x="263092" y="458746"/>
                  </a:lnTo>
                  <a:cubicBezTo>
                    <a:pt x="117790" y="458746"/>
                    <a:pt x="0" y="340956"/>
                    <a:pt x="0" y="195654"/>
                  </a:cubicBezTo>
                  <a:lnTo>
                    <a:pt x="0" y="34823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0" name="台形 4"/>
            <p:cNvSpPr>
              <a:spLocks/>
            </p:cNvSpPr>
            <p:nvPr/>
          </p:nvSpPr>
          <p:spPr bwMode="auto">
            <a:xfrm>
              <a:off x="6843210" y="2806743"/>
              <a:ext cx="1655763" cy="1042988"/>
            </a:xfrm>
            <a:custGeom>
              <a:avLst/>
              <a:gdLst>
                <a:gd name="T0" fmla="*/ 0 w 1656184"/>
                <a:gd name="T1" fmla="*/ 1045852 h 1041559"/>
                <a:gd name="T2" fmla="*/ 419994 w 1656184"/>
                <a:gd name="T3" fmla="*/ 53944 h 1041559"/>
                <a:gd name="T4" fmla="*/ 813945 w 1656184"/>
                <a:gd name="T5" fmla="*/ 0 h 1041559"/>
                <a:gd name="T6" fmla="*/ 1227313 w 1656184"/>
                <a:gd name="T7" fmla="*/ 42466 h 1041559"/>
                <a:gd name="T8" fmla="*/ 1654921 w 1656184"/>
                <a:gd name="T9" fmla="*/ 1045852 h 1041559"/>
                <a:gd name="T10" fmla="*/ 0 w 1656184"/>
                <a:gd name="T11" fmla="*/ 1045852 h 104155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656184" h="1041559">
                  <a:moveTo>
                    <a:pt x="0" y="1041559"/>
                  </a:moveTo>
                  <a:cubicBezTo>
                    <a:pt x="140105" y="712280"/>
                    <a:pt x="379270" y="97251"/>
                    <a:pt x="420315" y="53722"/>
                  </a:cubicBezTo>
                  <a:cubicBezTo>
                    <a:pt x="456482" y="24385"/>
                    <a:pt x="683149" y="17907"/>
                    <a:pt x="814566" y="0"/>
                  </a:cubicBezTo>
                  <a:cubicBezTo>
                    <a:pt x="952460" y="14097"/>
                    <a:pt x="1193225" y="12955"/>
                    <a:pt x="1228249" y="42292"/>
                  </a:cubicBezTo>
                  <a:cubicBezTo>
                    <a:pt x="1271834" y="55341"/>
                    <a:pt x="1513539" y="708470"/>
                    <a:pt x="1656184" y="1041559"/>
                  </a:cubicBezTo>
                  <a:lnTo>
                    <a:pt x="0" y="1041559"/>
                  </a:ln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" name="片側の 2 つの角を切り取った四角形 30"/>
            <p:cNvSpPr/>
            <p:nvPr/>
          </p:nvSpPr>
          <p:spPr bwMode="auto">
            <a:xfrm rot="16200000">
              <a:off x="7336129" y="3491749"/>
              <a:ext cx="92075" cy="360363"/>
            </a:xfrm>
            <a:prstGeom prst="snip2SameRect">
              <a:avLst>
                <a:gd name="adj1" fmla="val 27249"/>
                <a:gd name="adj2" fmla="val 0"/>
              </a:avLst>
            </a:prstGeom>
            <a:solidFill>
              <a:schemeClr val="bg2">
                <a:lumMod val="50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2" name="片側の 2 つの角を切り取った四角形 31"/>
            <p:cNvSpPr/>
            <p:nvPr/>
          </p:nvSpPr>
          <p:spPr bwMode="auto">
            <a:xfrm rot="5400000">
              <a:off x="7912391" y="3491750"/>
              <a:ext cx="92075" cy="360362"/>
            </a:xfrm>
            <a:prstGeom prst="snip2SameRect">
              <a:avLst>
                <a:gd name="adj1" fmla="val 27249"/>
                <a:gd name="adj2" fmla="val 0"/>
              </a:avLst>
            </a:prstGeom>
            <a:solidFill>
              <a:schemeClr val="bg2">
                <a:lumMod val="50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3" name="フリーフォーム 32"/>
            <p:cNvSpPr/>
            <p:nvPr/>
          </p:nvSpPr>
          <p:spPr bwMode="auto">
            <a:xfrm>
              <a:off x="7051173" y="3092493"/>
              <a:ext cx="1223962" cy="320675"/>
            </a:xfrm>
            <a:custGeom>
              <a:avLst/>
              <a:gdLst>
                <a:gd name="connsiteX0" fmla="*/ 0 w 1224280"/>
                <a:gd name="connsiteY0" fmla="*/ 259080 h 320040"/>
                <a:gd name="connsiteX1" fmla="*/ 60960 w 1224280"/>
                <a:gd name="connsiteY1" fmla="*/ 320040 h 320040"/>
                <a:gd name="connsiteX2" fmla="*/ 1153160 w 1224280"/>
                <a:gd name="connsiteY2" fmla="*/ 320040 h 320040"/>
                <a:gd name="connsiteX3" fmla="*/ 1224280 w 1224280"/>
                <a:gd name="connsiteY3" fmla="*/ 248920 h 320040"/>
                <a:gd name="connsiteX4" fmla="*/ 1137920 w 1224280"/>
                <a:gd name="connsiteY4" fmla="*/ 2540 h 320040"/>
                <a:gd name="connsiteX5" fmla="*/ 1038860 w 1224280"/>
                <a:gd name="connsiteY5" fmla="*/ 63500 h 320040"/>
                <a:gd name="connsiteX6" fmla="*/ 190500 w 1224280"/>
                <a:gd name="connsiteY6" fmla="*/ 63500 h 320040"/>
                <a:gd name="connsiteX7" fmla="*/ 104140 w 1224280"/>
                <a:gd name="connsiteY7" fmla="*/ 0 h 320040"/>
                <a:gd name="connsiteX8" fmla="*/ 0 w 1224280"/>
                <a:gd name="connsiteY8" fmla="*/ 259080 h 320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24280" h="320040">
                  <a:moveTo>
                    <a:pt x="0" y="259080"/>
                  </a:moveTo>
                  <a:lnTo>
                    <a:pt x="60960" y="320040"/>
                  </a:lnTo>
                  <a:lnTo>
                    <a:pt x="1153160" y="320040"/>
                  </a:lnTo>
                  <a:lnTo>
                    <a:pt x="1224280" y="248920"/>
                  </a:lnTo>
                  <a:lnTo>
                    <a:pt x="1137920" y="2540"/>
                  </a:lnTo>
                  <a:lnTo>
                    <a:pt x="1038860" y="63500"/>
                  </a:lnTo>
                  <a:lnTo>
                    <a:pt x="190500" y="63500"/>
                  </a:lnTo>
                  <a:lnTo>
                    <a:pt x="104140" y="0"/>
                  </a:lnTo>
                  <a:lnTo>
                    <a:pt x="0" y="259080"/>
                  </a:lnTo>
                  <a:close/>
                </a:path>
              </a:pathLst>
            </a:custGeom>
            <a:solidFill>
              <a:schemeClr val="tx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ja-JP" altLang="en-US">
                <a:ea typeface="ＭＳ Ｐゴシック" pitchFamily="50" charset="-128"/>
              </a:endParaRPr>
            </a:p>
          </p:txBody>
        </p:sp>
      </p:grpSp>
      <p:grpSp>
        <p:nvGrpSpPr>
          <p:cNvPr id="8" name="グループ化 7"/>
          <p:cNvGrpSpPr/>
          <p:nvPr/>
        </p:nvGrpSpPr>
        <p:grpSpPr>
          <a:xfrm>
            <a:off x="4232920" y="892253"/>
            <a:ext cx="1440160" cy="1546637"/>
            <a:chOff x="4232920" y="840041"/>
            <a:chExt cx="1440160" cy="1546637"/>
          </a:xfrm>
        </p:grpSpPr>
        <p:sp>
          <p:nvSpPr>
            <p:cNvPr id="53" name="円/楕円 1"/>
            <p:cNvSpPr/>
            <p:nvPr/>
          </p:nvSpPr>
          <p:spPr bwMode="auto">
            <a:xfrm flipV="1">
              <a:off x="4291012" y="1776575"/>
              <a:ext cx="1328738" cy="593075"/>
            </a:xfrm>
            <a:custGeom>
              <a:avLst/>
              <a:gdLst>
                <a:gd name="connsiteX0" fmla="*/ 0 w 1440160"/>
                <a:gd name="connsiteY0" fmla="*/ 302281 h 604561"/>
                <a:gd name="connsiteX1" fmla="*/ 720080 w 1440160"/>
                <a:gd name="connsiteY1" fmla="*/ 0 h 604561"/>
                <a:gd name="connsiteX2" fmla="*/ 1440160 w 1440160"/>
                <a:gd name="connsiteY2" fmla="*/ 302281 h 604561"/>
                <a:gd name="connsiteX3" fmla="*/ 720080 w 1440160"/>
                <a:gd name="connsiteY3" fmla="*/ 604562 h 604561"/>
                <a:gd name="connsiteX4" fmla="*/ 0 w 1440160"/>
                <a:gd name="connsiteY4" fmla="*/ 302281 h 604561"/>
                <a:gd name="connsiteX0" fmla="*/ 0 w 1440160"/>
                <a:gd name="connsiteY0" fmla="*/ 302281 h 604562"/>
                <a:gd name="connsiteX1" fmla="*/ 720080 w 1440160"/>
                <a:gd name="connsiteY1" fmla="*/ 0 h 604562"/>
                <a:gd name="connsiteX2" fmla="*/ 1440160 w 1440160"/>
                <a:gd name="connsiteY2" fmla="*/ 302281 h 604562"/>
                <a:gd name="connsiteX3" fmla="*/ 720080 w 1440160"/>
                <a:gd name="connsiteY3" fmla="*/ 604562 h 604562"/>
                <a:gd name="connsiteX4" fmla="*/ 0 w 1440160"/>
                <a:gd name="connsiteY4" fmla="*/ 302281 h 604562"/>
                <a:gd name="connsiteX0" fmla="*/ 0 w 1440160"/>
                <a:gd name="connsiteY0" fmla="*/ 302281 h 735191"/>
                <a:gd name="connsiteX1" fmla="*/ 720080 w 1440160"/>
                <a:gd name="connsiteY1" fmla="*/ 0 h 735191"/>
                <a:gd name="connsiteX2" fmla="*/ 1440160 w 1440160"/>
                <a:gd name="connsiteY2" fmla="*/ 302281 h 735191"/>
                <a:gd name="connsiteX3" fmla="*/ 720080 w 1440160"/>
                <a:gd name="connsiteY3" fmla="*/ 735191 h 735191"/>
                <a:gd name="connsiteX4" fmla="*/ 0 w 1440160"/>
                <a:gd name="connsiteY4" fmla="*/ 302281 h 735191"/>
                <a:gd name="connsiteX0" fmla="*/ 0 w 1440160"/>
                <a:gd name="connsiteY0" fmla="*/ 358975 h 791885"/>
                <a:gd name="connsiteX1" fmla="*/ 720080 w 1440160"/>
                <a:gd name="connsiteY1" fmla="*/ 0 h 791885"/>
                <a:gd name="connsiteX2" fmla="*/ 1440160 w 1440160"/>
                <a:gd name="connsiteY2" fmla="*/ 358975 h 791885"/>
                <a:gd name="connsiteX3" fmla="*/ 720080 w 1440160"/>
                <a:gd name="connsiteY3" fmla="*/ 791885 h 791885"/>
                <a:gd name="connsiteX4" fmla="*/ 0 w 1440160"/>
                <a:gd name="connsiteY4" fmla="*/ 358975 h 791885"/>
                <a:gd name="connsiteX0" fmla="*/ 0 w 1440160"/>
                <a:gd name="connsiteY0" fmla="*/ 358975 h 2113576"/>
                <a:gd name="connsiteX1" fmla="*/ 720080 w 1440160"/>
                <a:gd name="connsiteY1" fmla="*/ 0 h 2113576"/>
                <a:gd name="connsiteX2" fmla="*/ 1440160 w 1440160"/>
                <a:gd name="connsiteY2" fmla="*/ 358975 h 2113576"/>
                <a:gd name="connsiteX3" fmla="*/ 734368 w 1440160"/>
                <a:gd name="connsiteY3" fmla="*/ 2113576 h 2113576"/>
                <a:gd name="connsiteX4" fmla="*/ 0 w 1440160"/>
                <a:gd name="connsiteY4" fmla="*/ 358975 h 2113576"/>
                <a:gd name="connsiteX0" fmla="*/ 0 w 1440160"/>
                <a:gd name="connsiteY0" fmla="*/ 159241 h 1913842"/>
                <a:gd name="connsiteX1" fmla="*/ 720080 w 1440160"/>
                <a:gd name="connsiteY1" fmla="*/ 58 h 1913842"/>
                <a:gd name="connsiteX2" fmla="*/ 1440160 w 1440160"/>
                <a:gd name="connsiteY2" fmla="*/ 159241 h 1913842"/>
                <a:gd name="connsiteX3" fmla="*/ 734368 w 1440160"/>
                <a:gd name="connsiteY3" fmla="*/ 1913842 h 1913842"/>
                <a:gd name="connsiteX4" fmla="*/ 0 w 1440160"/>
                <a:gd name="connsiteY4" fmla="*/ 159241 h 19138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913842">
                  <a:moveTo>
                    <a:pt x="0" y="159241"/>
                  </a:moveTo>
                  <a:cubicBezTo>
                    <a:pt x="0" y="-7704"/>
                    <a:pt x="322391" y="58"/>
                    <a:pt x="720080" y="58"/>
                  </a:cubicBezTo>
                  <a:cubicBezTo>
                    <a:pt x="1117769" y="58"/>
                    <a:pt x="1440160" y="-7704"/>
                    <a:pt x="1440160" y="159241"/>
                  </a:cubicBezTo>
                  <a:cubicBezTo>
                    <a:pt x="1440160" y="326186"/>
                    <a:pt x="1132057" y="1913842"/>
                    <a:pt x="734368" y="1913842"/>
                  </a:cubicBezTo>
                  <a:cubicBezTo>
                    <a:pt x="336679" y="1913842"/>
                    <a:pt x="0" y="326186"/>
                    <a:pt x="0" y="159241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7" name="角丸四角形 46"/>
            <p:cNvSpPr/>
            <p:nvPr/>
          </p:nvSpPr>
          <p:spPr bwMode="auto">
            <a:xfrm>
              <a:off x="4260984" y="978161"/>
              <a:ext cx="1384032" cy="1224382"/>
            </a:xfrm>
            <a:prstGeom prst="roundRect">
              <a:avLst>
                <a:gd name="adj" fmla="val 3481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" name="円/楕円 1"/>
            <p:cNvSpPr/>
            <p:nvPr/>
          </p:nvSpPr>
          <p:spPr bwMode="auto">
            <a:xfrm flipV="1">
              <a:off x="4396740" y="840041"/>
              <a:ext cx="1112520" cy="1484874"/>
            </a:xfrm>
            <a:custGeom>
              <a:avLst/>
              <a:gdLst>
                <a:gd name="connsiteX0" fmla="*/ 0 w 1440160"/>
                <a:gd name="connsiteY0" fmla="*/ 302281 h 604561"/>
                <a:gd name="connsiteX1" fmla="*/ 720080 w 1440160"/>
                <a:gd name="connsiteY1" fmla="*/ 0 h 604561"/>
                <a:gd name="connsiteX2" fmla="*/ 1440160 w 1440160"/>
                <a:gd name="connsiteY2" fmla="*/ 302281 h 604561"/>
                <a:gd name="connsiteX3" fmla="*/ 720080 w 1440160"/>
                <a:gd name="connsiteY3" fmla="*/ 604562 h 604561"/>
                <a:gd name="connsiteX4" fmla="*/ 0 w 1440160"/>
                <a:gd name="connsiteY4" fmla="*/ 302281 h 604561"/>
                <a:gd name="connsiteX0" fmla="*/ 0 w 1440160"/>
                <a:gd name="connsiteY0" fmla="*/ 302281 h 604562"/>
                <a:gd name="connsiteX1" fmla="*/ 720080 w 1440160"/>
                <a:gd name="connsiteY1" fmla="*/ 0 h 604562"/>
                <a:gd name="connsiteX2" fmla="*/ 1440160 w 1440160"/>
                <a:gd name="connsiteY2" fmla="*/ 302281 h 604562"/>
                <a:gd name="connsiteX3" fmla="*/ 720080 w 1440160"/>
                <a:gd name="connsiteY3" fmla="*/ 604562 h 604562"/>
                <a:gd name="connsiteX4" fmla="*/ 0 w 1440160"/>
                <a:gd name="connsiteY4" fmla="*/ 302281 h 604562"/>
                <a:gd name="connsiteX0" fmla="*/ 0 w 1440160"/>
                <a:gd name="connsiteY0" fmla="*/ 302281 h 735191"/>
                <a:gd name="connsiteX1" fmla="*/ 720080 w 1440160"/>
                <a:gd name="connsiteY1" fmla="*/ 0 h 735191"/>
                <a:gd name="connsiteX2" fmla="*/ 1440160 w 1440160"/>
                <a:gd name="connsiteY2" fmla="*/ 302281 h 735191"/>
                <a:gd name="connsiteX3" fmla="*/ 720080 w 1440160"/>
                <a:gd name="connsiteY3" fmla="*/ 735191 h 735191"/>
                <a:gd name="connsiteX4" fmla="*/ 0 w 1440160"/>
                <a:gd name="connsiteY4" fmla="*/ 302281 h 735191"/>
                <a:gd name="connsiteX0" fmla="*/ 0 w 1440160"/>
                <a:gd name="connsiteY0" fmla="*/ 302281 h 735191"/>
                <a:gd name="connsiteX1" fmla="*/ 720080 w 1440160"/>
                <a:gd name="connsiteY1" fmla="*/ 0 h 735191"/>
                <a:gd name="connsiteX2" fmla="*/ 1440160 w 1440160"/>
                <a:gd name="connsiteY2" fmla="*/ 302281 h 735191"/>
                <a:gd name="connsiteX3" fmla="*/ 720080 w 1440160"/>
                <a:gd name="connsiteY3" fmla="*/ 735191 h 735191"/>
                <a:gd name="connsiteX4" fmla="*/ 0 w 1440160"/>
                <a:gd name="connsiteY4" fmla="*/ 302281 h 7351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735191">
                  <a:moveTo>
                    <a:pt x="0" y="302281"/>
                  </a:moveTo>
                  <a:cubicBezTo>
                    <a:pt x="0" y="135336"/>
                    <a:pt x="322391" y="0"/>
                    <a:pt x="720080" y="0"/>
                  </a:cubicBezTo>
                  <a:cubicBezTo>
                    <a:pt x="1117769" y="0"/>
                    <a:pt x="1440160" y="135336"/>
                    <a:pt x="1440160" y="302281"/>
                  </a:cubicBezTo>
                  <a:cubicBezTo>
                    <a:pt x="1440160" y="469226"/>
                    <a:pt x="1313958" y="735191"/>
                    <a:pt x="720080" y="735191"/>
                  </a:cubicBezTo>
                  <a:cubicBezTo>
                    <a:pt x="126202" y="735191"/>
                    <a:pt x="0" y="469226"/>
                    <a:pt x="0" y="302281"/>
                  </a:cubicBez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4" name="円/楕円 1"/>
            <p:cNvSpPr/>
            <p:nvPr/>
          </p:nvSpPr>
          <p:spPr bwMode="auto">
            <a:xfrm>
              <a:off x="4232920" y="1651487"/>
              <a:ext cx="1440160" cy="735191"/>
            </a:xfrm>
            <a:custGeom>
              <a:avLst/>
              <a:gdLst>
                <a:gd name="connsiteX0" fmla="*/ 0 w 1440160"/>
                <a:gd name="connsiteY0" fmla="*/ 302281 h 604561"/>
                <a:gd name="connsiteX1" fmla="*/ 720080 w 1440160"/>
                <a:gd name="connsiteY1" fmla="*/ 0 h 604561"/>
                <a:gd name="connsiteX2" fmla="*/ 1440160 w 1440160"/>
                <a:gd name="connsiteY2" fmla="*/ 302281 h 604561"/>
                <a:gd name="connsiteX3" fmla="*/ 720080 w 1440160"/>
                <a:gd name="connsiteY3" fmla="*/ 604562 h 604561"/>
                <a:gd name="connsiteX4" fmla="*/ 0 w 1440160"/>
                <a:gd name="connsiteY4" fmla="*/ 302281 h 604561"/>
                <a:gd name="connsiteX0" fmla="*/ 0 w 1440160"/>
                <a:gd name="connsiteY0" fmla="*/ 302281 h 604562"/>
                <a:gd name="connsiteX1" fmla="*/ 720080 w 1440160"/>
                <a:gd name="connsiteY1" fmla="*/ 0 h 604562"/>
                <a:gd name="connsiteX2" fmla="*/ 1440160 w 1440160"/>
                <a:gd name="connsiteY2" fmla="*/ 302281 h 604562"/>
                <a:gd name="connsiteX3" fmla="*/ 720080 w 1440160"/>
                <a:gd name="connsiteY3" fmla="*/ 604562 h 604562"/>
                <a:gd name="connsiteX4" fmla="*/ 0 w 1440160"/>
                <a:gd name="connsiteY4" fmla="*/ 302281 h 604562"/>
                <a:gd name="connsiteX0" fmla="*/ 0 w 1440160"/>
                <a:gd name="connsiteY0" fmla="*/ 302281 h 735191"/>
                <a:gd name="connsiteX1" fmla="*/ 720080 w 1440160"/>
                <a:gd name="connsiteY1" fmla="*/ 0 h 735191"/>
                <a:gd name="connsiteX2" fmla="*/ 1440160 w 1440160"/>
                <a:gd name="connsiteY2" fmla="*/ 302281 h 735191"/>
                <a:gd name="connsiteX3" fmla="*/ 720080 w 1440160"/>
                <a:gd name="connsiteY3" fmla="*/ 735191 h 735191"/>
                <a:gd name="connsiteX4" fmla="*/ 0 w 1440160"/>
                <a:gd name="connsiteY4" fmla="*/ 302281 h 7351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735191">
                  <a:moveTo>
                    <a:pt x="0" y="302281"/>
                  </a:moveTo>
                  <a:cubicBezTo>
                    <a:pt x="0" y="135336"/>
                    <a:pt x="322391" y="0"/>
                    <a:pt x="720080" y="0"/>
                  </a:cubicBezTo>
                  <a:cubicBezTo>
                    <a:pt x="1117769" y="0"/>
                    <a:pt x="1440160" y="135336"/>
                    <a:pt x="1440160" y="302281"/>
                  </a:cubicBezTo>
                  <a:cubicBezTo>
                    <a:pt x="1440160" y="469226"/>
                    <a:pt x="1117769" y="735191"/>
                    <a:pt x="720080" y="735191"/>
                  </a:cubicBezTo>
                  <a:cubicBezTo>
                    <a:pt x="322391" y="735191"/>
                    <a:pt x="0" y="469226"/>
                    <a:pt x="0" y="302281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5" name="円/楕円 1"/>
            <p:cNvSpPr/>
            <p:nvPr/>
          </p:nvSpPr>
          <p:spPr bwMode="auto">
            <a:xfrm>
              <a:off x="4232920" y="1572443"/>
              <a:ext cx="1440160" cy="752472"/>
            </a:xfrm>
            <a:custGeom>
              <a:avLst/>
              <a:gdLst>
                <a:gd name="connsiteX0" fmla="*/ 0 w 1440160"/>
                <a:gd name="connsiteY0" fmla="*/ 302281 h 604561"/>
                <a:gd name="connsiteX1" fmla="*/ 720080 w 1440160"/>
                <a:gd name="connsiteY1" fmla="*/ 0 h 604561"/>
                <a:gd name="connsiteX2" fmla="*/ 1440160 w 1440160"/>
                <a:gd name="connsiteY2" fmla="*/ 302281 h 604561"/>
                <a:gd name="connsiteX3" fmla="*/ 720080 w 1440160"/>
                <a:gd name="connsiteY3" fmla="*/ 604562 h 604561"/>
                <a:gd name="connsiteX4" fmla="*/ 0 w 1440160"/>
                <a:gd name="connsiteY4" fmla="*/ 302281 h 604561"/>
                <a:gd name="connsiteX0" fmla="*/ 0 w 1440160"/>
                <a:gd name="connsiteY0" fmla="*/ 302281 h 604562"/>
                <a:gd name="connsiteX1" fmla="*/ 720080 w 1440160"/>
                <a:gd name="connsiteY1" fmla="*/ 0 h 604562"/>
                <a:gd name="connsiteX2" fmla="*/ 1440160 w 1440160"/>
                <a:gd name="connsiteY2" fmla="*/ 302281 h 604562"/>
                <a:gd name="connsiteX3" fmla="*/ 720080 w 1440160"/>
                <a:gd name="connsiteY3" fmla="*/ 604562 h 604562"/>
                <a:gd name="connsiteX4" fmla="*/ 0 w 1440160"/>
                <a:gd name="connsiteY4" fmla="*/ 302281 h 604562"/>
                <a:gd name="connsiteX0" fmla="*/ 0 w 1440160"/>
                <a:gd name="connsiteY0" fmla="*/ 302281 h 735191"/>
                <a:gd name="connsiteX1" fmla="*/ 720080 w 1440160"/>
                <a:gd name="connsiteY1" fmla="*/ 0 h 735191"/>
                <a:gd name="connsiteX2" fmla="*/ 1440160 w 1440160"/>
                <a:gd name="connsiteY2" fmla="*/ 302281 h 735191"/>
                <a:gd name="connsiteX3" fmla="*/ 720080 w 1440160"/>
                <a:gd name="connsiteY3" fmla="*/ 735191 h 735191"/>
                <a:gd name="connsiteX4" fmla="*/ 0 w 1440160"/>
                <a:gd name="connsiteY4" fmla="*/ 302281 h 735191"/>
                <a:gd name="connsiteX0" fmla="*/ 0 w 1440160"/>
                <a:gd name="connsiteY0" fmla="*/ 358975 h 791885"/>
                <a:gd name="connsiteX1" fmla="*/ 720080 w 1440160"/>
                <a:gd name="connsiteY1" fmla="*/ 0 h 791885"/>
                <a:gd name="connsiteX2" fmla="*/ 1440160 w 1440160"/>
                <a:gd name="connsiteY2" fmla="*/ 358975 h 791885"/>
                <a:gd name="connsiteX3" fmla="*/ 720080 w 1440160"/>
                <a:gd name="connsiteY3" fmla="*/ 791885 h 791885"/>
                <a:gd name="connsiteX4" fmla="*/ 0 w 1440160"/>
                <a:gd name="connsiteY4" fmla="*/ 358975 h 7918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791885">
                  <a:moveTo>
                    <a:pt x="0" y="358975"/>
                  </a:moveTo>
                  <a:cubicBezTo>
                    <a:pt x="0" y="192030"/>
                    <a:pt x="322391" y="0"/>
                    <a:pt x="720080" y="0"/>
                  </a:cubicBezTo>
                  <a:cubicBezTo>
                    <a:pt x="1117769" y="0"/>
                    <a:pt x="1440160" y="192030"/>
                    <a:pt x="1440160" y="358975"/>
                  </a:cubicBezTo>
                  <a:cubicBezTo>
                    <a:pt x="1440160" y="525920"/>
                    <a:pt x="1117769" y="791885"/>
                    <a:pt x="720080" y="791885"/>
                  </a:cubicBezTo>
                  <a:cubicBezTo>
                    <a:pt x="322391" y="791885"/>
                    <a:pt x="0" y="525920"/>
                    <a:pt x="0" y="358975"/>
                  </a:cubicBez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9" name="フリーフォーム 48"/>
            <p:cNvSpPr/>
            <p:nvPr/>
          </p:nvSpPr>
          <p:spPr bwMode="auto">
            <a:xfrm>
              <a:off x="4481511" y="1037701"/>
              <a:ext cx="947740" cy="240008"/>
            </a:xfrm>
            <a:custGeom>
              <a:avLst/>
              <a:gdLst>
                <a:gd name="connsiteX0" fmla="*/ 0 w 1224280"/>
                <a:gd name="connsiteY0" fmla="*/ 259080 h 320040"/>
                <a:gd name="connsiteX1" fmla="*/ 60960 w 1224280"/>
                <a:gd name="connsiteY1" fmla="*/ 320040 h 320040"/>
                <a:gd name="connsiteX2" fmla="*/ 1153160 w 1224280"/>
                <a:gd name="connsiteY2" fmla="*/ 320040 h 320040"/>
                <a:gd name="connsiteX3" fmla="*/ 1224280 w 1224280"/>
                <a:gd name="connsiteY3" fmla="*/ 248920 h 320040"/>
                <a:gd name="connsiteX4" fmla="*/ 1137920 w 1224280"/>
                <a:gd name="connsiteY4" fmla="*/ 2540 h 320040"/>
                <a:gd name="connsiteX5" fmla="*/ 1038860 w 1224280"/>
                <a:gd name="connsiteY5" fmla="*/ 63500 h 320040"/>
                <a:gd name="connsiteX6" fmla="*/ 190500 w 1224280"/>
                <a:gd name="connsiteY6" fmla="*/ 63500 h 320040"/>
                <a:gd name="connsiteX7" fmla="*/ 104140 w 1224280"/>
                <a:gd name="connsiteY7" fmla="*/ 0 h 320040"/>
                <a:gd name="connsiteX8" fmla="*/ 0 w 1224280"/>
                <a:gd name="connsiteY8" fmla="*/ 259080 h 320040"/>
                <a:gd name="connsiteX0" fmla="*/ 0 w 1259712"/>
                <a:gd name="connsiteY0" fmla="*/ 246225 h 320040"/>
                <a:gd name="connsiteX1" fmla="*/ 96392 w 1259712"/>
                <a:gd name="connsiteY1" fmla="*/ 320040 h 320040"/>
                <a:gd name="connsiteX2" fmla="*/ 1188592 w 1259712"/>
                <a:gd name="connsiteY2" fmla="*/ 320040 h 320040"/>
                <a:gd name="connsiteX3" fmla="*/ 1259712 w 1259712"/>
                <a:gd name="connsiteY3" fmla="*/ 248920 h 320040"/>
                <a:gd name="connsiteX4" fmla="*/ 1173352 w 1259712"/>
                <a:gd name="connsiteY4" fmla="*/ 2540 h 320040"/>
                <a:gd name="connsiteX5" fmla="*/ 1074292 w 1259712"/>
                <a:gd name="connsiteY5" fmla="*/ 63500 h 320040"/>
                <a:gd name="connsiteX6" fmla="*/ 225932 w 1259712"/>
                <a:gd name="connsiteY6" fmla="*/ 63500 h 320040"/>
                <a:gd name="connsiteX7" fmla="*/ 139572 w 1259712"/>
                <a:gd name="connsiteY7" fmla="*/ 0 h 320040"/>
                <a:gd name="connsiteX8" fmla="*/ 0 w 1259712"/>
                <a:gd name="connsiteY8" fmla="*/ 246225 h 320040"/>
                <a:gd name="connsiteX0" fmla="*/ 0 w 1308028"/>
                <a:gd name="connsiteY0" fmla="*/ 246225 h 320040"/>
                <a:gd name="connsiteX1" fmla="*/ 96392 w 1308028"/>
                <a:gd name="connsiteY1" fmla="*/ 320040 h 320040"/>
                <a:gd name="connsiteX2" fmla="*/ 1188592 w 1308028"/>
                <a:gd name="connsiteY2" fmla="*/ 320040 h 320040"/>
                <a:gd name="connsiteX3" fmla="*/ 1308028 w 1308028"/>
                <a:gd name="connsiteY3" fmla="*/ 242492 h 320040"/>
                <a:gd name="connsiteX4" fmla="*/ 1173352 w 1308028"/>
                <a:gd name="connsiteY4" fmla="*/ 2540 h 320040"/>
                <a:gd name="connsiteX5" fmla="*/ 1074292 w 1308028"/>
                <a:gd name="connsiteY5" fmla="*/ 63500 h 320040"/>
                <a:gd name="connsiteX6" fmla="*/ 225932 w 1308028"/>
                <a:gd name="connsiteY6" fmla="*/ 63500 h 320040"/>
                <a:gd name="connsiteX7" fmla="*/ 139572 w 1308028"/>
                <a:gd name="connsiteY7" fmla="*/ 0 h 320040"/>
                <a:gd name="connsiteX8" fmla="*/ 0 w 1308028"/>
                <a:gd name="connsiteY8" fmla="*/ 246225 h 320040"/>
                <a:gd name="connsiteX0" fmla="*/ 0 w 1308028"/>
                <a:gd name="connsiteY0" fmla="*/ 243685 h 317500"/>
                <a:gd name="connsiteX1" fmla="*/ 96392 w 1308028"/>
                <a:gd name="connsiteY1" fmla="*/ 317500 h 317500"/>
                <a:gd name="connsiteX2" fmla="*/ 1188592 w 1308028"/>
                <a:gd name="connsiteY2" fmla="*/ 317500 h 317500"/>
                <a:gd name="connsiteX3" fmla="*/ 1308028 w 1308028"/>
                <a:gd name="connsiteY3" fmla="*/ 239952 h 317500"/>
                <a:gd name="connsiteX4" fmla="*/ 1173352 w 1308028"/>
                <a:gd name="connsiteY4" fmla="*/ 0 h 317500"/>
                <a:gd name="connsiteX5" fmla="*/ 1074292 w 1308028"/>
                <a:gd name="connsiteY5" fmla="*/ 60960 h 317500"/>
                <a:gd name="connsiteX6" fmla="*/ 225932 w 1308028"/>
                <a:gd name="connsiteY6" fmla="*/ 60960 h 317500"/>
                <a:gd name="connsiteX7" fmla="*/ 104140 w 1308028"/>
                <a:gd name="connsiteY7" fmla="*/ 3888 h 317500"/>
                <a:gd name="connsiteX8" fmla="*/ 0 w 1308028"/>
                <a:gd name="connsiteY8" fmla="*/ 243685 h 317500"/>
                <a:gd name="connsiteX0" fmla="*/ 0 w 1324133"/>
                <a:gd name="connsiteY0" fmla="*/ 234043 h 317500"/>
                <a:gd name="connsiteX1" fmla="*/ 112497 w 1324133"/>
                <a:gd name="connsiteY1" fmla="*/ 317500 h 317500"/>
                <a:gd name="connsiteX2" fmla="*/ 1204697 w 1324133"/>
                <a:gd name="connsiteY2" fmla="*/ 317500 h 317500"/>
                <a:gd name="connsiteX3" fmla="*/ 1324133 w 1324133"/>
                <a:gd name="connsiteY3" fmla="*/ 239952 h 317500"/>
                <a:gd name="connsiteX4" fmla="*/ 1189457 w 1324133"/>
                <a:gd name="connsiteY4" fmla="*/ 0 h 317500"/>
                <a:gd name="connsiteX5" fmla="*/ 1090397 w 1324133"/>
                <a:gd name="connsiteY5" fmla="*/ 60960 h 317500"/>
                <a:gd name="connsiteX6" fmla="*/ 242037 w 1324133"/>
                <a:gd name="connsiteY6" fmla="*/ 60960 h 317500"/>
                <a:gd name="connsiteX7" fmla="*/ 120245 w 1324133"/>
                <a:gd name="connsiteY7" fmla="*/ 3888 h 317500"/>
                <a:gd name="connsiteX8" fmla="*/ 0 w 1324133"/>
                <a:gd name="connsiteY8" fmla="*/ 234043 h 317500"/>
                <a:gd name="connsiteX0" fmla="*/ 0 w 1324133"/>
                <a:gd name="connsiteY0" fmla="*/ 240470 h 323927"/>
                <a:gd name="connsiteX1" fmla="*/ 112497 w 1324133"/>
                <a:gd name="connsiteY1" fmla="*/ 323927 h 323927"/>
                <a:gd name="connsiteX2" fmla="*/ 1204697 w 1324133"/>
                <a:gd name="connsiteY2" fmla="*/ 323927 h 323927"/>
                <a:gd name="connsiteX3" fmla="*/ 1324133 w 1324133"/>
                <a:gd name="connsiteY3" fmla="*/ 246379 h 323927"/>
                <a:gd name="connsiteX4" fmla="*/ 1205561 w 1324133"/>
                <a:gd name="connsiteY4" fmla="*/ 0 h 323927"/>
                <a:gd name="connsiteX5" fmla="*/ 1090397 w 1324133"/>
                <a:gd name="connsiteY5" fmla="*/ 67387 h 323927"/>
                <a:gd name="connsiteX6" fmla="*/ 242037 w 1324133"/>
                <a:gd name="connsiteY6" fmla="*/ 67387 h 323927"/>
                <a:gd name="connsiteX7" fmla="*/ 120245 w 1324133"/>
                <a:gd name="connsiteY7" fmla="*/ 10315 h 323927"/>
                <a:gd name="connsiteX8" fmla="*/ 0 w 1324133"/>
                <a:gd name="connsiteY8" fmla="*/ 240470 h 323927"/>
                <a:gd name="connsiteX0" fmla="*/ 0 w 1333795"/>
                <a:gd name="connsiteY0" fmla="*/ 240470 h 323927"/>
                <a:gd name="connsiteX1" fmla="*/ 112497 w 1333795"/>
                <a:gd name="connsiteY1" fmla="*/ 323927 h 323927"/>
                <a:gd name="connsiteX2" fmla="*/ 1204697 w 1333795"/>
                <a:gd name="connsiteY2" fmla="*/ 323927 h 323927"/>
                <a:gd name="connsiteX3" fmla="*/ 1333795 w 1333795"/>
                <a:gd name="connsiteY3" fmla="*/ 239952 h 323927"/>
                <a:gd name="connsiteX4" fmla="*/ 1205561 w 1333795"/>
                <a:gd name="connsiteY4" fmla="*/ 0 h 323927"/>
                <a:gd name="connsiteX5" fmla="*/ 1090397 w 1333795"/>
                <a:gd name="connsiteY5" fmla="*/ 67387 h 323927"/>
                <a:gd name="connsiteX6" fmla="*/ 242037 w 1333795"/>
                <a:gd name="connsiteY6" fmla="*/ 67387 h 323927"/>
                <a:gd name="connsiteX7" fmla="*/ 120245 w 1333795"/>
                <a:gd name="connsiteY7" fmla="*/ 10315 h 323927"/>
                <a:gd name="connsiteX8" fmla="*/ 0 w 1333795"/>
                <a:gd name="connsiteY8" fmla="*/ 240470 h 3239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333795" h="323927">
                  <a:moveTo>
                    <a:pt x="0" y="240470"/>
                  </a:moveTo>
                  <a:lnTo>
                    <a:pt x="112497" y="323927"/>
                  </a:lnTo>
                  <a:lnTo>
                    <a:pt x="1204697" y="323927"/>
                  </a:lnTo>
                  <a:lnTo>
                    <a:pt x="1333795" y="239952"/>
                  </a:lnTo>
                  <a:lnTo>
                    <a:pt x="1205561" y="0"/>
                  </a:lnTo>
                  <a:lnTo>
                    <a:pt x="1090397" y="67387"/>
                  </a:lnTo>
                  <a:lnTo>
                    <a:pt x="242037" y="67387"/>
                  </a:lnTo>
                  <a:lnTo>
                    <a:pt x="120245" y="10315"/>
                  </a:lnTo>
                  <a:lnTo>
                    <a:pt x="0" y="240470"/>
                  </a:lnTo>
                  <a:close/>
                </a:path>
              </a:pathLst>
            </a:custGeom>
            <a:solidFill>
              <a:schemeClr val="tx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6" name="円/楕円 5"/>
            <p:cNvSpPr/>
            <p:nvPr/>
          </p:nvSpPr>
          <p:spPr bwMode="auto">
            <a:xfrm>
              <a:off x="4462360" y="1415141"/>
              <a:ext cx="220610" cy="115497"/>
            </a:xfrm>
            <a:prstGeom prst="ellipse">
              <a:avLst/>
            </a:prstGeom>
            <a:solidFill>
              <a:schemeClr val="bg2">
                <a:lumMod val="60000"/>
                <a:lumOff val="40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50" name="円/楕円 49"/>
            <p:cNvSpPr/>
            <p:nvPr/>
          </p:nvSpPr>
          <p:spPr bwMode="auto">
            <a:xfrm>
              <a:off x="4572664" y="1415141"/>
              <a:ext cx="110305" cy="115497"/>
            </a:xfrm>
            <a:prstGeom prst="ellipse">
              <a:avLst/>
            </a:prstGeom>
            <a:solidFill>
              <a:srgbClr val="FFC0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grpSp>
          <p:nvGrpSpPr>
            <p:cNvPr id="7" name="グループ化 6"/>
            <p:cNvGrpSpPr/>
            <p:nvPr/>
          </p:nvGrpSpPr>
          <p:grpSpPr>
            <a:xfrm flipH="1">
              <a:off x="5211506" y="1415141"/>
              <a:ext cx="220610" cy="115497"/>
              <a:chOff x="5129110" y="1415141"/>
              <a:chExt cx="220610" cy="115497"/>
            </a:xfrm>
          </p:grpSpPr>
          <p:sp>
            <p:nvSpPr>
              <p:cNvPr id="51" name="円/楕円 50"/>
              <p:cNvSpPr/>
              <p:nvPr/>
            </p:nvSpPr>
            <p:spPr bwMode="auto">
              <a:xfrm>
                <a:off x="5129110" y="1415141"/>
                <a:ext cx="220610" cy="115497"/>
              </a:xfrm>
              <a:prstGeom prst="ellipse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2" name="円/楕円 51"/>
              <p:cNvSpPr/>
              <p:nvPr/>
            </p:nvSpPr>
            <p:spPr bwMode="auto">
              <a:xfrm>
                <a:off x="5239414" y="1415141"/>
                <a:ext cx="110305" cy="115497"/>
              </a:xfrm>
              <a:prstGeom prst="ellipse">
                <a:avLst/>
              </a:prstGeom>
              <a:solidFill>
                <a:srgbClr val="FFC000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</p:grpSp>
      <p:grpSp>
        <p:nvGrpSpPr>
          <p:cNvPr id="10" name="グループ化 9"/>
          <p:cNvGrpSpPr/>
          <p:nvPr/>
        </p:nvGrpSpPr>
        <p:grpSpPr>
          <a:xfrm>
            <a:off x="6110939" y="886659"/>
            <a:ext cx="1428098" cy="1570205"/>
            <a:chOff x="6110939" y="886659"/>
            <a:chExt cx="1428098" cy="1570205"/>
          </a:xfrm>
        </p:grpSpPr>
        <p:sp>
          <p:nvSpPr>
            <p:cNvPr id="58" name="角丸四角形 57"/>
            <p:cNvSpPr/>
            <p:nvPr/>
          </p:nvSpPr>
          <p:spPr bwMode="auto">
            <a:xfrm>
              <a:off x="6191901" y="949403"/>
              <a:ext cx="1285224" cy="1501632"/>
            </a:xfrm>
            <a:prstGeom prst="roundRect">
              <a:avLst>
                <a:gd name="adj" fmla="val 24036"/>
              </a:avLst>
            </a:prstGeom>
            <a:solidFill>
              <a:schemeClr val="bg2">
                <a:lumMod val="7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54" name="角丸四角形 53"/>
            <p:cNvSpPr/>
            <p:nvPr/>
          </p:nvSpPr>
          <p:spPr bwMode="auto">
            <a:xfrm>
              <a:off x="6110939" y="892253"/>
              <a:ext cx="1428098" cy="1501632"/>
            </a:xfrm>
            <a:custGeom>
              <a:avLst/>
              <a:gdLst>
                <a:gd name="connsiteX0" fmla="*/ 0 w 1285224"/>
                <a:gd name="connsiteY0" fmla="*/ 308916 h 1501632"/>
                <a:gd name="connsiteX1" fmla="*/ 308916 w 1285224"/>
                <a:gd name="connsiteY1" fmla="*/ 0 h 1501632"/>
                <a:gd name="connsiteX2" fmla="*/ 976308 w 1285224"/>
                <a:gd name="connsiteY2" fmla="*/ 0 h 1501632"/>
                <a:gd name="connsiteX3" fmla="*/ 1285224 w 1285224"/>
                <a:gd name="connsiteY3" fmla="*/ 308916 h 1501632"/>
                <a:gd name="connsiteX4" fmla="*/ 1285224 w 1285224"/>
                <a:gd name="connsiteY4" fmla="*/ 1192716 h 1501632"/>
                <a:gd name="connsiteX5" fmla="*/ 976308 w 1285224"/>
                <a:gd name="connsiteY5" fmla="*/ 1501632 h 1501632"/>
                <a:gd name="connsiteX6" fmla="*/ 308916 w 1285224"/>
                <a:gd name="connsiteY6" fmla="*/ 1501632 h 1501632"/>
                <a:gd name="connsiteX7" fmla="*/ 0 w 1285224"/>
                <a:gd name="connsiteY7" fmla="*/ 1192716 h 1501632"/>
                <a:gd name="connsiteX8" fmla="*/ 0 w 1285224"/>
                <a:gd name="connsiteY8" fmla="*/ 308916 h 1501632"/>
                <a:gd name="connsiteX0" fmla="*/ 80962 w 1366186"/>
                <a:gd name="connsiteY0" fmla="*/ 308916 h 1501632"/>
                <a:gd name="connsiteX1" fmla="*/ 389878 w 1366186"/>
                <a:gd name="connsiteY1" fmla="*/ 0 h 1501632"/>
                <a:gd name="connsiteX2" fmla="*/ 1057270 w 1366186"/>
                <a:gd name="connsiteY2" fmla="*/ 0 h 1501632"/>
                <a:gd name="connsiteX3" fmla="*/ 1366186 w 1366186"/>
                <a:gd name="connsiteY3" fmla="*/ 308916 h 1501632"/>
                <a:gd name="connsiteX4" fmla="*/ 1366186 w 1366186"/>
                <a:gd name="connsiteY4" fmla="*/ 1192716 h 1501632"/>
                <a:gd name="connsiteX5" fmla="*/ 1057270 w 1366186"/>
                <a:gd name="connsiteY5" fmla="*/ 1501632 h 1501632"/>
                <a:gd name="connsiteX6" fmla="*/ 389878 w 1366186"/>
                <a:gd name="connsiteY6" fmla="*/ 1501632 h 1501632"/>
                <a:gd name="connsiteX7" fmla="*/ 0 w 1366186"/>
                <a:gd name="connsiteY7" fmla="*/ 1192716 h 1501632"/>
                <a:gd name="connsiteX8" fmla="*/ 80962 w 1366186"/>
                <a:gd name="connsiteY8" fmla="*/ 308916 h 1501632"/>
                <a:gd name="connsiteX0" fmla="*/ 80962 w 1428098"/>
                <a:gd name="connsiteY0" fmla="*/ 308916 h 1501632"/>
                <a:gd name="connsiteX1" fmla="*/ 389878 w 1428098"/>
                <a:gd name="connsiteY1" fmla="*/ 0 h 1501632"/>
                <a:gd name="connsiteX2" fmla="*/ 1057270 w 1428098"/>
                <a:gd name="connsiteY2" fmla="*/ 0 h 1501632"/>
                <a:gd name="connsiteX3" fmla="*/ 1366186 w 1428098"/>
                <a:gd name="connsiteY3" fmla="*/ 308916 h 1501632"/>
                <a:gd name="connsiteX4" fmla="*/ 1428098 w 1428098"/>
                <a:gd name="connsiteY4" fmla="*/ 1192716 h 1501632"/>
                <a:gd name="connsiteX5" fmla="*/ 1057270 w 1428098"/>
                <a:gd name="connsiteY5" fmla="*/ 1501632 h 1501632"/>
                <a:gd name="connsiteX6" fmla="*/ 389878 w 1428098"/>
                <a:gd name="connsiteY6" fmla="*/ 1501632 h 1501632"/>
                <a:gd name="connsiteX7" fmla="*/ 0 w 1428098"/>
                <a:gd name="connsiteY7" fmla="*/ 1192716 h 1501632"/>
                <a:gd name="connsiteX8" fmla="*/ 80962 w 1428098"/>
                <a:gd name="connsiteY8" fmla="*/ 308916 h 1501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428098" h="1501632">
                  <a:moveTo>
                    <a:pt x="80962" y="308916"/>
                  </a:moveTo>
                  <a:cubicBezTo>
                    <a:pt x="80962" y="138306"/>
                    <a:pt x="219268" y="0"/>
                    <a:pt x="389878" y="0"/>
                  </a:cubicBezTo>
                  <a:lnTo>
                    <a:pt x="1057270" y="0"/>
                  </a:lnTo>
                  <a:cubicBezTo>
                    <a:pt x="1227880" y="0"/>
                    <a:pt x="1366186" y="138306"/>
                    <a:pt x="1366186" y="308916"/>
                  </a:cubicBezTo>
                  <a:lnTo>
                    <a:pt x="1428098" y="1192716"/>
                  </a:lnTo>
                  <a:cubicBezTo>
                    <a:pt x="1428098" y="1363326"/>
                    <a:pt x="1227880" y="1501632"/>
                    <a:pt x="1057270" y="1501632"/>
                  </a:cubicBezTo>
                  <a:lnTo>
                    <a:pt x="389878" y="1501632"/>
                  </a:lnTo>
                  <a:cubicBezTo>
                    <a:pt x="219268" y="1501632"/>
                    <a:pt x="0" y="1363326"/>
                    <a:pt x="0" y="1192716"/>
                  </a:cubicBezTo>
                  <a:cubicBezTo>
                    <a:pt x="0" y="898116"/>
                    <a:pt x="80962" y="603516"/>
                    <a:pt x="80962" y="308916"/>
                  </a:cubicBezTo>
                  <a:close/>
                </a:path>
              </a:pathLst>
            </a:custGeom>
            <a:solidFill>
              <a:schemeClr val="bg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56" name="角丸四角形 55"/>
            <p:cNvSpPr/>
            <p:nvPr/>
          </p:nvSpPr>
          <p:spPr bwMode="auto">
            <a:xfrm>
              <a:off x="6353827" y="886659"/>
              <a:ext cx="961374" cy="372665"/>
            </a:xfrm>
            <a:prstGeom prst="roundRect">
              <a:avLst>
                <a:gd name="adj" fmla="val 35942"/>
              </a:avLst>
            </a:prstGeom>
            <a:solidFill>
              <a:schemeClr val="tx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57" name="角丸四角形 56"/>
            <p:cNvSpPr/>
            <p:nvPr/>
          </p:nvSpPr>
          <p:spPr bwMode="auto">
            <a:xfrm>
              <a:off x="6315726" y="1738090"/>
              <a:ext cx="1037574" cy="718774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grpSp>
          <p:nvGrpSpPr>
            <p:cNvPr id="9" name="グループ化 8"/>
            <p:cNvGrpSpPr/>
            <p:nvPr/>
          </p:nvGrpSpPr>
          <p:grpSpPr>
            <a:xfrm rot="900000">
              <a:off x="6462977" y="1390258"/>
              <a:ext cx="107840" cy="292788"/>
              <a:chOff x="7788315" y="1469865"/>
              <a:chExt cx="257454" cy="698995"/>
            </a:xfrm>
          </p:grpSpPr>
          <p:sp>
            <p:nvSpPr>
              <p:cNvPr id="59" name="角丸四角形 58"/>
              <p:cNvSpPr/>
              <p:nvPr/>
            </p:nvSpPr>
            <p:spPr bwMode="auto">
              <a:xfrm>
                <a:off x="7788315" y="1469865"/>
                <a:ext cx="257454" cy="698995"/>
              </a:xfrm>
              <a:prstGeom prst="roundRect">
                <a:avLst>
                  <a:gd name="adj" fmla="val 50000"/>
                </a:avLst>
              </a:prstGeom>
              <a:solidFill>
                <a:schemeClr val="bg2">
                  <a:lumMod val="7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0" name="円/楕円 59"/>
              <p:cNvSpPr/>
              <p:nvPr/>
            </p:nvSpPr>
            <p:spPr bwMode="auto">
              <a:xfrm flipH="1">
                <a:off x="7839848" y="1524072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1" name="円/楕円 60"/>
              <p:cNvSpPr/>
              <p:nvPr/>
            </p:nvSpPr>
            <p:spPr bwMode="auto">
              <a:xfrm flipH="1">
                <a:off x="7839848" y="1733622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2" name="円/楕円 61"/>
              <p:cNvSpPr/>
              <p:nvPr/>
            </p:nvSpPr>
            <p:spPr bwMode="auto">
              <a:xfrm flipH="1">
                <a:off x="7839848" y="1947935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grpSp>
          <p:nvGrpSpPr>
            <p:cNvPr id="63" name="グループ化 62"/>
            <p:cNvGrpSpPr/>
            <p:nvPr/>
          </p:nvGrpSpPr>
          <p:grpSpPr>
            <a:xfrm rot="20700000" flipH="1">
              <a:off x="7100638" y="1390258"/>
              <a:ext cx="107840" cy="292788"/>
              <a:chOff x="7788315" y="1469865"/>
              <a:chExt cx="257454" cy="698995"/>
            </a:xfrm>
          </p:grpSpPr>
          <p:sp>
            <p:nvSpPr>
              <p:cNvPr id="64" name="角丸四角形 63"/>
              <p:cNvSpPr/>
              <p:nvPr/>
            </p:nvSpPr>
            <p:spPr bwMode="auto">
              <a:xfrm>
                <a:off x="7788315" y="1469865"/>
                <a:ext cx="257454" cy="698995"/>
              </a:xfrm>
              <a:prstGeom prst="roundRect">
                <a:avLst>
                  <a:gd name="adj" fmla="val 50000"/>
                </a:avLst>
              </a:prstGeom>
              <a:solidFill>
                <a:schemeClr val="bg2">
                  <a:lumMod val="7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5" name="円/楕円 64"/>
              <p:cNvSpPr/>
              <p:nvPr/>
            </p:nvSpPr>
            <p:spPr bwMode="auto">
              <a:xfrm flipH="1">
                <a:off x="7839848" y="1524072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6" name="円/楕円 65"/>
              <p:cNvSpPr/>
              <p:nvPr/>
            </p:nvSpPr>
            <p:spPr bwMode="auto">
              <a:xfrm flipH="1">
                <a:off x="7839848" y="1733622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67" name="円/楕円 66"/>
              <p:cNvSpPr/>
              <p:nvPr/>
            </p:nvSpPr>
            <p:spPr bwMode="auto">
              <a:xfrm flipH="1">
                <a:off x="7839848" y="1947935"/>
                <a:ext cx="154387" cy="161654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</p:grpSp>
      <p:grpSp>
        <p:nvGrpSpPr>
          <p:cNvPr id="2" name="グループ化 1"/>
          <p:cNvGrpSpPr/>
          <p:nvPr/>
        </p:nvGrpSpPr>
        <p:grpSpPr>
          <a:xfrm>
            <a:off x="7937709" y="976950"/>
            <a:ext cx="1475655" cy="1461941"/>
            <a:chOff x="7937709" y="976950"/>
            <a:chExt cx="1475655" cy="1461941"/>
          </a:xfrm>
        </p:grpSpPr>
        <p:grpSp>
          <p:nvGrpSpPr>
            <p:cNvPr id="68" name="グループ化 67"/>
            <p:cNvGrpSpPr/>
            <p:nvPr/>
          </p:nvGrpSpPr>
          <p:grpSpPr>
            <a:xfrm>
              <a:off x="7937709" y="976950"/>
              <a:ext cx="1475655" cy="1461941"/>
              <a:chOff x="4215941" y="924738"/>
              <a:chExt cx="1475655" cy="1461941"/>
            </a:xfrm>
          </p:grpSpPr>
          <p:sp>
            <p:nvSpPr>
              <p:cNvPr id="69" name="円/楕円 1"/>
              <p:cNvSpPr/>
              <p:nvPr/>
            </p:nvSpPr>
            <p:spPr bwMode="auto">
              <a:xfrm flipV="1">
                <a:off x="4291012" y="1776575"/>
                <a:ext cx="1328738" cy="593075"/>
              </a:xfrm>
              <a:custGeom>
                <a:avLst/>
                <a:gdLst>
                  <a:gd name="connsiteX0" fmla="*/ 0 w 1440160"/>
                  <a:gd name="connsiteY0" fmla="*/ 302281 h 604561"/>
                  <a:gd name="connsiteX1" fmla="*/ 720080 w 1440160"/>
                  <a:gd name="connsiteY1" fmla="*/ 0 h 604561"/>
                  <a:gd name="connsiteX2" fmla="*/ 1440160 w 1440160"/>
                  <a:gd name="connsiteY2" fmla="*/ 302281 h 604561"/>
                  <a:gd name="connsiteX3" fmla="*/ 720080 w 1440160"/>
                  <a:gd name="connsiteY3" fmla="*/ 604562 h 604561"/>
                  <a:gd name="connsiteX4" fmla="*/ 0 w 1440160"/>
                  <a:gd name="connsiteY4" fmla="*/ 302281 h 604561"/>
                  <a:gd name="connsiteX0" fmla="*/ 0 w 1440160"/>
                  <a:gd name="connsiteY0" fmla="*/ 302281 h 604562"/>
                  <a:gd name="connsiteX1" fmla="*/ 720080 w 1440160"/>
                  <a:gd name="connsiteY1" fmla="*/ 0 h 604562"/>
                  <a:gd name="connsiteX2" fmla="*/ 1440160 w 1440160"/>
                  <a:gd name="connsiteY2" fmla="*/ 302281 h 604562"/>
                  <a:gd name="connsiteX3" fmla="*/ 720080 w 1440160"/>
                  <a:gd name="connsiteY3" fmla="*/ 604562 h 604562"/>
                  <a:gd name="connsiteX4" fmla="*/ 0 w 1440160"/>
                  <a:gd name="connsiteY4" fmla="*/ 302281 h 604562"/>
                  <a:gd name="connsiteX0" fmla="*/ 0 w 1440160"/>
                  <a:gd name="connsiteY0" fmla="*/ 302281 h 735191"/>
                  <a:gd name="connsiteX1" fmla="*/ 720080 w 1440160"/>
                  <a:gd name="connsiteY1" fmla="*/ 0 h 735191"/>
                  <a:gd name="connsiteX2" fmla="*/ 1440160 w 1440160"/>
                  <a:gd name="connsiteY2" fmla="*/ 302281 h 735191"/>
                  <a:gd name="connsiteX3" fmla="*/ 720080 w 1440160"/>
                  <a:gd name="connsiteY3" fmla="*/ 735191 h 735191"/>
                  <a:gd name="connsiteX4" fmla="*/ 0 w 1440160"/>
                  <a:gd name="connsiteY4" fmla="*/ 302281 h 735191"/>
                  <a:gd name="connsiteX0" fmla="*/ 0 w 1440160"/>
                  <a:gd name="connsiteY0" fmla="*/ 358975 h 791885"/>
                  <a:gd name="connsiteX1" fmla="*/ 720080 w 1440160"/>
                  <a:gd name="connsiteY1" fmla="*/ 0 h 791885"/>
                  <a:gd name="connsiteX2" fmla="*/ 1440160 w 1440160"/>
                  <a:gd name="connsiteY2" fmla="*/ 358975 h 791885"/>
                  <a:gd name="connsiteX3" fmla="*/ 720080 w 1440160"/>
                  <a:gd name="connsiteY3" fmla="*/ 791885 h 791885"/>
                  <a:gd name="connsiteX4" fmla="*/ 0 w 1440160"/>
                  <a:gd name="connsiteY4" fmla="*/ 358975 h 791885"/>
                  <a:gd name="connsiteX0" fmla="*/ 0 w 1440160"/>
                  <a:gd name="connsiteY0" fmla="*/ 358975 h 2113576"/>
                  <a:gd name="connsiteX1" fmla="*/ 720080 w 1440160"/>
                  <a:gd name="connsiteY1" fmla="*/ 0 h 2113576"/>
                  <a:gd name="connsiteX2" fmla="*/ 1440160 w 1440160"/>
                  <a:gd name="connsiteY2" fmla="*/ 358975 h 2113576"/>
                  <a:gd name="connsiteX3" fmla="*/ 734368 w 1440160"/>
                  <a:gd name="connsiteY3" fmla="*/ 2113576 h 2113576"/>
                  <a:gd name="connsiteX4" fmla="*/ 0 w 1440160"/>
                  <a:gd name="connsiteY4" fmla="*/ 358975 h 2113576"/>
                  <a:gd name="connsiteX0" fmla="*/ 0 w 1440160"/>
                  <a:gd name="connsiteY0" fmla="*/ 159241 h 1913842"/>
                  <a:gd name="connsiteX1" fmla="*/ 720080 w 1440160"/>
                  <a:gd name="connsiteY1" fmla="*/ 58 h 1913842"/>
                  <a:gd name="connsiteX2" fmla="*/ 1440160 w 1440160"/>
                  <a:gd name="connsiteY2" fmla="*/ 159241 h 1913842"/>
                  <a:gd name="connsiteX3" fmla="*/ 734368 w 1440160"/>
                  <a:gd name="connsiteY3" fmla="*/ 1913842 h 1913842"/>
                  <a:gd name="connsiteX4" fmla="*/ 0 w 1440160"/>
                  <a:gd name="connsiteY4" fmla="*/ 159241 h 19138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0160" h="1913842">
                    <a:moveTo>
                      <a:pt x="0" y="159241"/>
                    </a:moveTo>
                    <a:cubicBezTo>
                      <a:pt x="0" y="-7704"/>
                      <a:pt x="322391" y="58"/>
                      <a:pt x="720080" y="58"/>
                    </a:cubicBezTo>
                    <a:cubicBezTo>
                      <a:pt x="1117769" y="58"/>
                      <a:pt x="1440160" y="-7704"/>
                      <a:pt x="1440160" y="159241"/>
                    </a:cubicBezTo>
                    <a:cubicBezTo>
                      <a:pt x="1440160" y="326186"/>
                      <a:pt x="1132057" y="1913842"/>
                      <a:pt x="734368" y="1913842"/>
                    </a:cubicBezTo>
                    <a:cubicBezTo>
                      <a:pt x="336679" y="1913842"/>
                      <a:pt x="0" y="326186"/>
                      <a:pt x="0" y="159241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70" name="角丸四角形 69"/>
              <p:cNvSpPr/>
              <p:nvPr/>
            </p:nvSpPr>
            <p:spPr bwMode="auto">
              <a:xfrm>
                <a:off x="4260984" y="978161"/>
                <a:ext cx="1384032" cy="1224382"/>
              </a:xfrm>
              <a:prstGeom prst="roundRect">
                <a:avLst>
                  <a:gd name="adj" fmla="val 34819"/>
                </a:avLst>
              </a:prstGeom>
              <a:solidFill>
                <a:schemeClr val="bg1">
                  <a:lumMod val="9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72" name="円/楕円 1"/>
              <p:cNvSpPr/>
              <p:nvPr/>
            </p:nvSpPr>
            <p:spPr bwMode="auto">
              <a:xfrm>
                <a:off x="4232920" y="1554275"/>
                <a:ext cx="1440160" cy="832404"/>
              </a:xfrm>
              <a:custGeom>
                <a:avLst/>
                <a:gdLst>
                  <a:gd name="connsiteX0" fmla="*/ 0 w 1440160"/>
                  <a:gd name="connsiteY0" fmla="*/ 302281 h 604561"/>
                  <a:gd name="connsiteX1" fmla="*/ 720080 w 1440160"/>
                  <a:gd name="connsiteY1" fmla="*/ 0 h 604561"/>
                  <a:gd name="connsiteX2" fmla="*/ 1440160 w 1440160"/>
                  <a:gd name="connsiteY2" fmla="*/ 302281 h 604561"/>
                  <a:gd name="connsiteX3" fmla="*/ 720080 w 1440160"/>
                  <a:gd name="connsiteY3" fmla="*/ 604562 h 604561"/>
                  <a:gd name="connsiteX4" fmla="*/ 0 w 1440160"/>
                  <a:gd name="connsiteY4" fmla="*/ 302281 h 604561"/>
                  <a:gd name="connsiteX0" fmla="*/ 0 w 1440160"/>
                  <a:gd name="connsiteY0" fmla="*/ 302281 h 604562"/>
                  <a:gd name="connsiteX1" fmla="*/ 720080 w 1440160"/>
                  <a:gd name="connsiteY1" fmla="*/ 0 h 604562"/>
                  <a:gd name="connsiteX2" fmla="*/ 1440160 w 1440160"/>
                  <a:gd name="connsiteY2" fmla="*/ 302281 h 604562"/>
                  <a:gd name="connsiteX3" fmla="*/ 720080 w 1440160"/>
                  <a:gd name="connsiteY3" fmla="*/ 604562 h 604562"/>
                  <a:gd name="connsiteX4" fmla="*/ 0 w 1440160"/>
                  <a:gd name="connsiteY4" fmla="*/ 302281 h 604562"/>
                  <a:gd name="connsiteX0" fmla="*/ 0 w 1440160"/>
                  <a:gd name="connsiteY0" fmla="*/ 302281 h 735191"/>
                  <a:gd name="connsiteX1" fmla="*/ 720080 w 1440160"/>
                  <a:gd name="connsiteY1" fmla="*/ 0 h 735191"/>
                  <a:gd name="connsiteX2" fmla="*/ 1440160 w 1440160"/>
                  <a:gd name="connsiteY2" fmla="*/ 302281 h 735191"/>
                  <a:gd name="connsiteX3" fmla="*/ 720080 w 1440160"/>
                  <a:gd name="connsiteY3" fmla="*/ 735191 h 735191"/>
                  <a:gd name="connsiteX4" fmla="*/ 0 w 1440160"/>
                  <a:gd name="connsiteY4" fmla="*/ 302281 h 7351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0160" h="735191">
                    <a:moveTo>
                      <a:pt x="0" y="302281"/>
                    </a:moveTo>
                    <a:cubicBezTo>
                      <a:pt x="0" y="135336"/>
                      <a:pt x="322391" y="0"/>
                      <a:pt x="720080" y="0"/>
                    </a:cubicBezTo>
                    <a:cubicBezTo>
                      <a:pt x="1117769" y="0"/>
                      <a:pt x="1440160" y="135336"/>
                      <a:pt x="1440160" y="302281"/>
                    </a:cubicBezTo>
                    <a:cubicBezTo>
                      <a:pt x="1440160" y="469226"/>
                      <a:pt x="1117769" y="735191"/>
                      <a:pt x="720080" y="735191"/>
                    </a:cubicBezTo>
                    <a:cubicBezTo>
                      <a:pt x="322391" y="735191"/>
                      <a:pt x="0" y="469226"/>
                      <a:pt x="0" y="302281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73" name="円/楕円 1"/>
              <p:cNvSpPr/>
              <p:nvPr/>
            </p:nvSpPr>
            <p:spPr bwMode="auto">
              <a:xfrm>
                <a:off x="4215941" y="924738"/>
                <a:ext cx="1475655" cy="1393827"/>
              </a:xfrm>
              <a:custGeom>
                <a:avLst/>
                <a:gdLst>
                  <a:gd name="connsiteX0" fmla="*/ 0 w 1440160"/>
                  <a:gd name="connsiteY0" fmla="*/ 302281 h 604561"/>
                  <a:gd name="connsiteX1" fmla="*/ 720080 w 1440160"/>
                  <a:gd name="connsiteY1" fmla="*/ 0 h 604561"/>
                  <a:gd name="connsiteX2" fmla="*/ 1440160 w 1440160"/>
                  <a:gd name="connsiteY2" fmla="*/ 302281 h 604561"/>
                  <a:gd name="connsiteX3" fmla="*/ 720080 w 1440160"/>
                  <a:gd name="connsiteY3" fmla="*/ 604562 h 604561"/>
                  <a:gd name="connsiteX4" fmla="*/ 0 w 1440160"/>
                  <a:gd name="connsiteY4" fmla="*/ 302281 h 604561"/>
                  <a:gd name="connsiteX0" fmla="*/ 0 w 1440160"/>
                  <a:gd name="connsiteY0" fmla="*/ 302281 h 604562"/>
                  <a:gd name="connsiteX1" fmla="*/ 720080 w 1440160"/>
                  <a:gd name="connsiteY1" fmla="*/ 0 h 604562"/>
                  <a:gd name="connsiteX2" fmla="*/ 1440160 w 1440160"/>
                  <a:gd name="connsiteY2" fmla="*/ 302281 h 604562"/>
                  <a:gd name="connsiteX3" fmla="*/ 720080 w 1440160"/>
                  <a:gd name="connsiteY3" fmla="*/ 604562 h 604562"/>
                  <a:gd name="connsiteX4" fmla="*/ 0 w 1440160"/>
                  <a:gd name="connsiteY4" fmla="*/ 302281 h 604562"/>
                  <a:gd name="connsiteX0" fmla="*/ 0 w 1440160"/>
                  <a:gd name="connsiteY0" fmla="*/ 302281 h 735191"/>
                  <a:gd name="connsiteX1" fmla="*/ 720080 w 1440160"/>
                  <a:gd name="connsiteY1" fmla="*/ 0 h 735191"/>
                  <a:gd name="connsiteX2" fmla="*/ 1440160 w 1440160"/>
                  <a:gd name="connsiteY2" fmla="*/ 302281 h 735191"/>
                  <a:gd name="connsiteX3" fmla="*/ 720080 w 1440160"/>
                  <a:gd name="connsiteY3" fmla="*/ 735191 h 735191"/>
                  <a:gd name="connsiteX4" fmla="*/ 0 w 1440160"/>
                  <a:gd name="connsiteY4" fmla="*/ 302281 h 735191"/>
                  <a:gd name="connsiteX0" fmla="*/ 0 w 1440160"/>
                  <a:gd name="connsiteY0" fmla="*/ 358975 h 791885"/>
                  <a:gd name="connsiteX1" fmla="*/ 720080 w 1440160"/>
                  <a:gd name="connsiteY1" fmla="*/ 0 h 791885"/>
                  <a:gd name="connsiteX2" fmla="*/ 1440160 w 1440160"/>
                  <a:gd name="connsiteY2" fmla="*/ 358975 h 791885"/>
                  <a:gd name="connsiteX3" fmla="*/ 720080 w 1440160"/>
                  <a:gd name="connsiteY3" fmla="*/ 791885 h 791885"/>
                  <a:gd name="connsiteX4" fmla="*/ 0 w 1440160"/>
                  <a:gd name="connsiteY4" fmla="*/ 358975 h 791885"/>
                  <a:gd name="connsiteX0" fmla="*/ 10118 w 1450278"/>
                  <a:gd name="connsiteY0" fmla="*/ 374318 h 807228"/>
                  <a:gd name="connsiteX1" fmla="*/ 335830 w 1450278"/>
                  <a:gd name="connsiteY1" fmla="*/ 96529 h 807228"/>
                  <a:gd name="connsiteX2" fmla="*/ 730198 w 1450278"/>
                  <a:gd name="connsiteY2" fmla="*/ 15343 h 807228"/>
                  <a:gd name="connsiteX3" fmla="*/ 1450278 w 1450278"/>
                  <a:gd name="connsiteY3" fmla="*/ 374318 h 807228"/>
                  <a:gd name="connsiteX4" fmla="*/ 730198 w 1450278"/>
                  <a:gd name="connsiteY4" fmla="*/ 807228 h 807228"/>
                  <a:gd name="connsiteX5" fmla="*/ 10118 w 1450278"/>
                  <a:gd name="connsiteY5" fmla="*/ 374318 h 807228"/>
                  <a:gd name="connsiteX0" fmla="*/ 10118 w 1458199"/>
                  <a:gd name="connsiteY0" fmla="*/ 359466 h 792376"/>
                  <a:gd name="connsiteX1" fmla="*/ 335830 w 1458199"/>
                  <a:gd name="connsiteY1" fmla="*/ 81677 h 792376"/>
                  <a:gd name="connsiteX2" fmla="*/ 730198 w 1458199"/>
                  <a:gd name="connsiteY2" fmla="*/ 491 h 792376"/>
                  <a:gd name="connsiteX3" fmla="*/ 1091480 w 1458199"/>
                  <a:gd name="connsiteY3" fmla="*/ 108408 h 792376"/>
                  <a:gd name="connsiteX4" fmla="*/ 1450278 w 1458199"/>
                  <a:gd name="connsiteY4" fmla="*/ 359466 h 792376"/>
                  <a:gd name="connsiteX5" fmla="*/ 730198 w 1458199"/>
                  <a:gd name="connsiteY5" fmla="*/ 792376 h 792376"/>
                  <a:gd name="connsiteX6" fmla="*/ 10118 w 1458199"/>
                  <a:gd name="connsiteY6" fmla="*/ 359466 h 792376"/>
                  <a:gd name="connsiteX0" fmla="*/ 10118 w 1458199"/>
                  <a:gd name="connsiteY0" fmla="*/ 1040620 h 1473530"/>
                  <a:gd name="connsiteX1" fmla="*/ 335830 w 1458199"/>
                  <a:gd name="connsiteY1" fmla="*/ 762831 h 1473530"/>
                  <a:gd name="connsiteX2" fmla="*/ 717498 w 1458199"/>
                  <a:gd name="connsiteY2" fmla="*/ 20 h 1473530"/>
                  <a:gd name="connsiteX3" fmla="*/ 1091480 w 1458199"/>
                  <a:gd name="connsiteY3" fmla="*/ 789562 h 1473530"/>
                  <a:gd name="connsiteX4" fmla="*/ 1450278 w 1458199"/>
                  <a:gd name="connsiteY4" fmla="*/ 1040620 h 1473530"/>
                  <a:gd name="connsiteX5" fmla="*/ 730198 w 1458199"/>
                  <a:gd name="connsiteY5" fmla="*/ 1473530 h 1473530"/>
                  <a:gd name="connsiteX6" fmla="*/ 10118 w 1458199"/>
                  <a:gd name="connsiteY6" fmla="*/ 1040620 h 1473530"/>
                  <a:gd name="connsiteX0" fmla="*/ 10118 w 1458199"/>
                  <a:gd name="connsiteY0" fmla="*/ 1040606 h 1473516"/>
                  <a:gd name="connsiteX1" fmla="*/ 335830 w 1458199"/>
                  <a:gd name="connsiteY1" fmla="*/ 762817 h 1473516"/>
                  <a:gd name="connsiteX2" fmla="*/ 717498 w 1458199"/>
                  <a:gd name="connsiteY2" fmla="*/ 6 h 1473516"/>
                  <a:gd name="connsiteX3" fmla="*/ 1091480 w 1458199"/>
                  <a:gd name="connsiteY3" fmla="*/ 789548 h 1473516"/>
                  <a:gd name="connsiteX4" fmla="*/ 1450278 w 1458199"/>
                  <a:gd name="connsiteY4" fmla="*/ 1040606 h 1473516"/>
                  <a:gd name="connsiteX5" fmla="*/ 730198 w 1458199"/>
                  <a:gd name="connsiteY5" fmla="*/ 1473516 h 1473516"/>
                  <a:gd name="connsiteX6" fmla="*/ 10118 w 1458199"/>
                  <a:gd name="connsiteY6" fmla="*/ 1040606 h 1473516"/>
                  <a:gd name="connsiteX0" fmla="*/ 10118 w 1458199"/>
                  <a:gd name="connsiteY0" fmla="*/ 1040606 h 1473516"/>
                  <a:gd name="connsiteX1" fmla="*/ 335830 w 1458199"/>
                  <a:gd name="connsiteY1" fmla="*/ 762817 h 1473516"/>
                  <a:gd name="connsiteX2" fmla="*/ 717498 w 1458199"/>
                  <a:gd name="connsiteY2" fmla="*/ 6 h 1473516"/>
                  <a:gd name="connsiteX3" fmla="*/ 1091480 w 1458199"/>
                  <a:gd name="connsiteY3" fmla="*/ 789548 h 1473516"/>
                  <a:gd name="connsiteX4" fmla="*/ 1450278 w 1458199"/>
                  <a:gd name="connsiteY4" fmla="*/ 1040606 h 1473516"/>
                  <a:gd name="connsiteX5" fmla="*/ 730198 w 1458199"/>
                  <a:gd name="connsiteY5" fmla="*/ 1473516 h 1473516"/>
                  <a:gd name="connsiteX6" fmla="*/ 10118 w 1458199"/>
                  <a:gd name="connsiteY6" fmla="*/ 1040606 h 1473516"/>
                  <a:gd name="connsiteX0" fmla="*/ 25563 w 1473644"/>
                  <a:gd name="connsiteY0" fmla="*/ 1040606 h 1473516"/>
                  <a:gd name="connsiteX1" fmla="*/ 148075 w 1473644"/>
                  <a:gd name="connsiteY1" fmla="*/ 709357 h 1473516"/>
                  <a:gd name="connsiteX2" fmla="*/ 732943 w 1473644"/>
                  <a:gd name="connsiteY2" fmla="*/ 6 h 1473516"/>
                  <a:gd name="connsiteX3" fmla="*/ 1106925 w 1473644"/>
                  <a:gd name="connsiteY3" fmla="*/ 789548 h 1473516"/>
                  <a:gd name="connsiteX4" fmla="*/ 1465723 w 1473644"/>
                  <a:gd name="connsiteY4" fmla="*/ 1040606 h 1473516"/>
                  <a:gd name="connsiteX5" fmla="*/ 745643 w 1473644"/>
                  <a:gd name="connsiteY5" fmla="*/ 1473516 h 1473516"/>
                  <a:gd name="connsiteX6" fmla="*/ 25563 w 1473644"/>
                  <a:gd name="connsiteY6" fmla="*/ 1040606 h 1473516"/>
                  <a:gd name="connsiteX0" fmla="*/ 16979 w 1465060"/>
                  <a:gd name="connsiteY0" fmla="*/ 1040606 h 1473516"/>
                  <a:gd name="connsiteX1" fmla="*/ 209341 w 1465060"/>
                  <a:gd name="connsiteY1" fmla="*/ 722722 h 1473516"/>
                  <a:gd name="connsiteX2" fmla="*/ 724359 w 1465060"/>
                  <a:gd name="connsiteY2" fmla="*/ 6 h 1473516"/>
                  <a:gd name="connsiteX3" fmla="*/ 1098341 w 1465060"/>
                  <a:gd name="connsiteY3" fmla="*/ 789548 h 1473516"/>
                  <a:gd name="connsiteX4" fmla="*/ 1457139 w 1465060"/>
                  <a:gd name="connsiteY4" fmla="*/ 1040606 h 1473516"/>
                  <a:gd name="connsiteX5" fmla="*/ 737059 w 1465060"/>
                  <a:gd name="connsiteY5" fmla="*/ 1473516 h 1473516"/>
                  <a:gd name="connsiteX6" fmla="*/ 16979 w 1465060"/>
                  <a:gd name="connsiteY6" fmla="*/ 1040606 h 1473516"/>
                  <a:gd name="connsiteX0" fmla="*/ 16979 w 1475655"/>
                  <a:gd name="connsiteY0" fmla="*/ 1040606 h 1473516"/>
                  <a:gd name="connsiteX1" fmla="*/ 209341 w 1475655"/>
                  <a:gd name="connsiteY1" fmla="*/ 722722 h 1473516"/>
                  <a:gd name="connsiteX2" fmla="*/ 724359 w 1475655"/>
                  <a:gd name="connsiteY2" fmla="*/ 6 h 1473516"/>
                  <a:gd name="connsiteX3" fmla="*/ 1301541 w 1475655"/>
                  <a:gd name="connsiteY3" fmla="*/ 762818 h 1473516"/>
                  <a:gd name="connsiteX4" fmla="*/ 1457139 w 1475655"/>
                  <a:gd name="connsiteY4" fmla="*/ 1040606 h 1473516"/>
                  <a:gd name="connsiteX5" fmla="*/ 737059 w 1475655"/>
                  <a:gd name="connsiteY5" fmla="*/ 1473516 h 1473516"/>
                  <a:gd name="connsiteX6" fmla="*/ 16979 w 1475655"/>
                  <a:gd name="connsiteY6" fmla="*/ 1040606 h 1473516"/>
                  <a:gd name="connsiteX0" fmla="*/ 16979 w 1475655"/>
                  <a:gd name="connsiteY0" fmla="*/ 1040606 h 1393325"/>
                  <a:gd name="connsiteX1" fmla="*/ 209341 w 1475655"/>
                  <a:gd name="connsiteY1" fmla="*/ 722722 h 1393325"/>
                  <a:gd name="connsiteX2" fmla="*/ 724359 w 1475655"/>
                  <a:gd name="connsiteY2" fmla="*/ 6 h 1393325"/>
                  <a:gd name="connsiteX3" fmla="*/ 1301541 w 1475655"/>
                  <a:gd name="connsiteY3" fmla="*/ 762818 h 1393325"/>
                  <a:gd name="connsiteX4" fmla="*/ 1457139 w 1475655"/>
                  <a:gd name="connsiteY4" fmla="*/ 1040606 h 1393325"/>
                  <a:gd name="connsiteX5" fmla="*/ 743409 w 1475655"/>
                  <a:gd name="connsiteY5" fmla="*/ 1393325 h 1393325"/>
                  <a:gd name="connsiteX6" fmla="*/ 16979 w 1475655"/>
                  <a:gd name="connsiteY6" fmla="*/ 1040606 h 1393325"/>
                  <a:gd name="connsiteX0" fmla="*/ 16979 w 1475655"/>
                  <a:gd name="connsiteY0" fmla="*/ 1040606 h 1393325"/>
                  <a:gd name="connsiteX1" fmla="*/ 209341 w 1475655"/>
                  <a:gd name="connsiteY1" fmla="*/ 722722 h 1393325"/>
                  <a:gd name="connsiteX2" fmla="*/ 724359 w 1475655"/>
                  <a:gd name="connsiteY2" fmla="*/ 6 h 1393325"/>
                  <a:gd name="connsiteX3" fmla="*/ 1301541 w 1475655"/>
                  <a:gd name="connsiteY3" fmla="*/ 762818 h 1393325"/>
                  <a:gd name="connsiteX4" fmla="*/ 1457139 w 1475655"/>
                  <a:gd name="connsiteY4" fmla="*/ 1040606 h 1393325"/>
                  <a:gd name="connsiteX5" fmla="*/ 743409 w 1475655"/>
                  <a:gd name="connsiteY5" fmla="*/ 1393325 h 1393325"/>
                  <a:gd name="connsiteX6" fmla="*/ 16979 w 1475655"/>
                  <a:gd name="connsiteY6" fmla="*/ 1040606 h 1393325"/>
                  <a:gd name="connsiteX0" fmla="*/ 16979 w 1475655"/>
                  <a:gd name="connsiteY0" fmla="*/ 1040606 h 1393325"/>
                  <a:gd name="connsiteX1" fmla="*/ 209341 w 1475655"/>
                  <a:gd name="connsiteY1" fmla="*/ 722722 h 1393325"/>
                  <a:gd name="connsiteX2" fmla="*/ 724359 w 1475655"/>
                  <a:gd name="connsiteY2" fmla="*/ 6 h 1393325"/>
                  <a:gd name="connsiteX3" fmla="*/ 1301541 w 1475655"/>
                  <a:gd name="connsiteY3" fmla="*/ 762818 h 1393325"/>
                  <a:gd name="connsiteX4" fmla="*/ 1457139 w 1475655"/>
                  <a:gd name="connsiteY4" fmla="*/ 1040606 h 1393325"/>
                  <a:gd name="connsiteX5" fmla="*/ 743409 w 1475655"/>
                  <a:gd name="connsiteY5" fmla="*/ 1393325 h 1393325"/>
                  <a:gd name="connsiteX6" fmla="*/ 16979 w 1475655"/>
                  <a:gd name="connsiteY6" fmla="*/ 1040606 h 1393325"/>
                  <a:gd name="connsiteX0" fmla="*/ 16979 w 1475655"/>
                  <a:gd name="connsiteY0" fmla="*/ 1040606 h 1466834"/>
                  <a:gd name="connsiteX1" fmla="*/ 209341 w 1475655"/>
                  <a:gd name="connsiteY1" fmla="*/ 722722 h 1466834"/>
                  <a:gd name="connsiteX2" fmla="*/ 724359 w 1475655"/>
                  <a:gd name="connsiteY2" fmla="*/ 6 h 1466834"/>
                  <a:gd name="connsiteX3" fmla="*/ 1301541 w 1475655"/>
                  <a:gd name="connsiteY3" fmla="*/ 762818 h 1466834"/>
                  <a:gd name="connsiteX4" fmla="*/ 1457139 w 1475655"/>
                  <a:gd name="connsiteY4" fmla="*/ 1040606 h 1466834"/>
                  <a:gd name="connsiteX5" fmla="*/ 743409 w 1475655"/>
                  <a:gd name="connsiteY5" fmla="*/ 1466834 h 1466834"/>
                  <a:gd name="connsiteX6" fmla="*/ 16979 w 1475655"/>
                  <a:gd name="connsiteY6" fmla="*/ 1040606 h 14668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475655" h="1466834">
                    <a:moveTo>
                      <a:pt x="16979" y="1040606"/>
                    </a:moveTo>
                    <a:cubicBezTo>
                      <a:pt x="-48749" y="922156"/>
                      <a:pt x="89328" y="782551"/>
                      <a:pt x="209341" y="722722"/>
                    </a:cubicBezTo>
                    <a:cubicBezTo>
                      <a:pt x="329354" y="662893"/>
                      <a:pt x="236468" y="2234"/>
                      <a:pt x="724359" y="6"/>
                    </a:cubicBezTo>
                    <a:cubicBezTo>
                      <a:pt x="1212250" y="-2222"/>
                      <a:pt x="1181528" y="702989"/>
                      <a:pt x="1301541" y="762818"/>
                    </a:cubicBezTo>
                    <a:cubicBezTo>
                      <a:pt x="1421554" y="822647"/>
                      <a:pt x="1517353" y="926611"/>
                      <a:pt x="1457139" y="1040606"/>
                    </a:cubicBezTo>
                    <a:cubicBezTo>
                      <a:pt x="1365175" y="1154601"/>
                      <a:pt x="1141098" y="1466834"/>
                      <a:pt x="743409" y="1466834"/>
                    </a:cubicBezTo>
                    <a:cubicBezTo>
                      <a:pt x="345720" y="1466834"/>
                      <a:pt x="93179" y="1207551"/>
                      <a:pt x="16979" y="1040606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75" name="円/楕円 74"/>
              <p:cNvSpPr/>
              <p:nvPr/>
            </p:nvSpPr>
            <p:spPr bwMode="auto">
              <a:xfrm>
                <a:off x="4462360" y="1968241"/>
                <a:ext cx="220610" cy="115497"/>
              </a:xfrm>
              <a:prstGeom prst="ellipse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76" name="円/楕円 75"/>
              <p:cNvSpPr/>
              <p:nvPr/>
            </p:nvSpPr>
            <p:spPr bwMode="auto">
              <a:xfrm>
                <a:off x="4572664" y="1968241"/>
                <a:ext cx="110305" cy="115497"/>
              </a:xfrm>
              <a:prstGeom prst="ellipse">
                <a:avLst/>
              </a:prstGeom>
              <a:solidFill>
                <a:srgbClr val="FFC000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grpSp>
            <p:nvGrpSpPr>
              <p:cNvPr id="77" name="グループ化 76"/>
              <p:cNvGrpSpPr/>
              <p:nvPr/>
            </p:nvGrpSpPr>
            <p:grpSpPr>
              <a:xfrm flipH="1">
                <a:off x="5211506" y="1968241"/>
                <a:ext cx="220610" cy="115497"/>
                <a:chOff x="5129110" y="1968241"/>
                <a:chExt cx="220610" cy="115497"/>
              </a:xfrm>
            </p:grpSpPr>
            <p:sp>
              <p:nvSpPr>
                <p:cNvPr id="78" name="円/楕円 77"/>
                <p:cNvSpPr/>
                <p:nvPr/>
              </p:nvSpPr>
              <p:spPr bwMode="auto">
                <a:xfrm>
                  <a:off x="5129110" y="1968241"/>
                  <a:ext cx="220610" cy="115497"/>
                </a:xfrm>
                <a:prstGeom prst="ellipse">
                  <a:avLst/>
                </a:prstGeom>
                <a:solidFill>
                  <a:schemeClr val="bg2">
                    <a:lumMod val="60000"/>
                    <a:lumOff val="40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79" name="円/楕円 78"/>
                <p:cNvSpPr/>
                <p:nvPr/>
              </p:nvSpPr>
              <p:spPr bwMode="auto">
                <a:xfrm>
                  <a:off x="5239414" y="1968241"/>
                  <a:ext cx="110305" cy="115497"/>
                </a:xfrm>
                <a:prstGeom prst="ellipse">
                  <a:avLst/>
                </a:prstGeom>
                <a:solidFill>
                  <a:srgbClr val="FFC000"/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</p:grpSp>
        </p:grpSp>
        <p:sp>
          <p:nvSpPr>
            <p:cNvPr id="11" name="平行四辺形 10"/>
            <p:cNvSpPr/>
            <p:nvPr/>
          </p:nvSpPr>
          <p:spPr bwMode="auto">
            <a:xfrm rot="720451">
              <a:off x="8279507" y="1185271"/>
              <a:ext cx="353470" cy="168470"/>
            </a:xfrm>
            <a:custGeom>
              <a:avLst/>
              <a:gdLst>
                <a:gd name="connsiteX0" fmla="*/ 0 w 293826"/>
                <a:gd name="connsiteY0" fmla="*/ 149732 h 149732"/>
                <a:gd name="connsiteX1" fmla="*/ 37433 w 293826"/>
                <a:gd name="connsiteY1" fmla="*/ 0 h 149732"/>
                <a:gd name="connsiteX2" fmla="*/ 293826 w 293826"/>
                <a:gd name="connsiteY2" fmla="*/ 0 h 149732"/>
                <a:gd name="connsiteX3" fmla="*/ 256393 w 293826"/>
                <a:gd name="connsiteY3" fmla="*/ 149732 h 149732"/>
                <a:gd name="connsiteX4" fmla="*/ 0 w 293826"/>
                <a:gd name="connsiteY4" fmla="*/ 149732 h 149732"/>
                <a:gd name="connsiteX0" fmla="*/ 0 w 293826"/>
                <a:gd name="connsiteY0" fmla="*/ 149732 h 149732"/>
                <a:gd name="connsiteX1" fmla="*/ 10969 w 293826"/>
                <a:gd name="connsiteY1" fmla="*/ 12933 h 149732"/>
                <a:gd name="connsiteX2" fmla="*/ 293826 w 293826"/>
                <a:gd name="connsiteY2" fmla="*/ 0 h 149732"/>
                <a:gd name="connsiteX3" fmla="*/ 256393 w 293826"/>
                <a:gd name="connsiteY3" fmla="*/ 149732 h 149732"/>
                <a:gd name="connsiteX4" fmla="*/ 0 w 293826"/>
                <a:gd name="connsiteY4" fmla="*/ 149732 h 149732"/>
                <a:gd name="connsiteX0" fmla="*/ 0 w 314093"/>
                <a:gd name="connsiteY0" fmla="*/ 134566 h 149732"/>
                <a:gd name="connsiteX1" fmla="*/ 31236 w 314093"/>
                <a:gd name="connsiteY1" fmla="*/ 12933 h 149732"/>
                <a:gd name="connsiteX2" fmla="*/ 314093 w 314093"/>
                <a:gd name="connsiteY2" fmla="*/ 0 h 149732"/>
                <a:gd name="connsiteX3" fmla="*/ 276660 w 314093"/>
                <a:gd name="connsiteY3" fmla="*/ 149732 h 149732"/>
                <a:gd name="connsiteX4" fmla="*/ 0 w 314093"/>
                <a:gd name="connsiteY4" fmla="*/ 134566 h 149732"/>
                <a:gd name="connsiteX0" fmla="*/ 0 w 353470"/>
                <a:gd name="connsiteY0" fmla="*/ 134566 h 167479"/>
                <a:gd name="connsiteX1" fmla="*/ 31236 w 353470"/>
                <a:gd name="connsiteY1" fmla="*/ 12933 h 167479"/>
                <a:gd name="connsiteX2" fmla="*/ 314093 w 353470"/>
                <a:gd name="connsiteY2" fmla="*/ 0 h 167479"/>
                <a:gd name="connsiteX3" fmla="*/ 353470 w 353470"/>
                <a:gd name="connsiteY3" fmla="*/ 167479 h 167479"/>
                <a:gd name="connsiteX4" fmla="*/ 0 w 353470"/>
                <a:gd name="connsiteY4" fmla="*/ 134566 h 167479"/>
                <a:gd name="connsiteX0" fmla="*/ 0 w 353470"/>
                <a:gd name="connsiteY0" fmla="*/ 135557 h 168470"/>
                <a:gd name="connsiteX1" fmla="*/ 31236 w 353470"/>
                <a:gd name="connsiteY1" fmla="*/ 13924 h 168470"/>
                <a:gd name="connsiteX2" fmla="*/ 318751 w 353470"/>
                <a:gd name="connsiteY2" fmla="*/ 0 h 168470"/>
                <a:gd name="connsiteX3" fmla="*/ 353470 w 353470"/>
                <a:gd name="connsiteY3" fmla="*/ 168470 h 168470"/>
                <a:gd name="connsiteX4" fmla="*/ 0 w 353470"/>
                <a:gd name="connsiteY4" fmla="*/ 135557 h 1684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3470" h="168470">
                  <a:moveTo>
                    <a:pt x="0" y="135557"/>
                  </a:moveTo>
                  <a:lnTo>
                    <a:pt x="31236" y="13924"/>
                  </a:lnTo>
                  <a:lnTo>
                    <a:pt x="318751" y="0"/>
                  </a:lnTo>
                  <a:lnTo>
                    <a:pt x="353470" y="168470"/>
                  </a:lnTo>
                  <a:lnTo>
                    <a:pt x="0" y="135557"/>
                  </a:lnTo>
                  <a:close/>
                </a:path>
              </a:pathLst>
            </a:custGeom>
            <a:solidFill>
              <a:schemeClr val="tx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81" name="平行四辺形 10"/>
            <p:cNvSpPr/>
            <p:nvPr/>
          </p:nvSpPr>
          <p:spPr bwMode="auto">
            <a:xfrm rot="20879549" flipH="1">
              <a:off x="8690805" y="1185270"/>
              <a:ext cx="353470" cy="168470"/>
            </a:xfrm>
            <a:custGeom>
              <a:avLst/>
              <a:gdLst>
                <a:gd name="connsiteX0" fmla="*/ 0 w 293826"/>
                <a:gd name="connsiteY0" fmla="*/ 149732 h 149732"/>
                <a:gd name="connsiteX1" fmla="*/ 37433 w 293826"/>
                <a:gd name="connsiteY1" fmla="*/ 0 h 149732"/>
                <a:gd name="connsiteX2" fmla="*/ 293826 w 293826"/>
                <a:gd name="connsiteY2" fmla="*/ 0 h 149732"/>
                <a:gd name="connsiteX3" fmla="*/ 256393 w 293826"/>
                <a:gd name="connsiteY3" fmla="*/ 149732 h 149732"/>
                <a:gd name="connsiteX4" fmla="*/ 0 w 293826"/>
                <a:gd name="connsiteY4" fmla="*/ 149732 h 149732"/>
                <a:gd name="connsiteX0" fmla="*/ 0 w 293826"/>
                <a:gd name="connsiteY0" fmla="*/ 149732 h 149732"/>
                <a:gd name="connsiteX1" fmla="*/ 10969 w 293826"/>
                <a:gd name="connsiteY1" fmla="*/ 12933 h 149732"/>
                <a:gd name="connsiteX2" fmla="*/ 293826 w 293826"/>
                <a:gd name="connsiteY2" fmla="*/ 0 h 149732"/>
                <a:gd name="connsiteX3" fmla="*/ 256393 w 293826"/>
                <a:gd name="connsiteY3" fmla="*/ 149732 h 149732"/>
                <a:gd name="connsiteX4" fmla="*/ 0 w 293826"/>
                <a:gd name="connsiteY4" fmla="*/ 149732 h 149732"/>
                <a:gd name="connsiteX0" fmla="*/ 0 w 314093"/>
                <a:gd name="connsiteY0" fmla="*/ 134566 h 149732"/>
                <a:gd name="connsiteX1" fmla="*/ 31236 w 314093"/>
                <a:gd name="connsiteY1" fmla="*/ 12933 h 149732"/>
                <a:gd name="connsiteX2" fmla="*/ 314093 w 314093"/>
                <a:gd name="connsiteY2" fmla="*/ 0 h 149732"/>
                <a:gd name="connsiteX3" fmla="*/ 276660 w 314093"/>
                <a:gd name="connsiteY3" fmla="*/ 149732 h 149732"/>
                <a:gd name="connsiteX4" fmla="*/ 0 w 314093"/>
                <a:gd name="connsiteY4" fmla="*/ 134566 h 149732"/>
                <a:gd name="connsiteX0" fmla="*/ 0 w 353470"/>
                <a:gd name="connsiteY0" fmla="*/ 134566 h 167479"/>
                <a:gd name="connsiteX1" fmla="*/ 31236 w 353470"/>
                <a:gd name="connsiteY1" fmla="*/ 12933 h 167479"/>
                <a:gd name="connsiteX2" fmla="*/ 314093 w 353470"/>
                <a:gd name="connsiteY2" fmla="*/ 0 h 167479"/>
                <a:gd name="connsiteX3" fmla="*/ 353470 w 353470"/>
                <a:gd name="connsiteY3" fmla="*/ 167479 h 167479"/>
                <a:gd name="connsiteX4" fmla="*/ 0 w 353470"/>
                <a:gd name="connsiteY4" fmla="*/ 134566 h 167479"/>
                <a:gd name="connsiteX0" fmla="*/ 0 w 353470"/>
                <a:gd name="connsiteY0" fmla="*/ 135557 h 168470"/>
                <a:gd name="connsiteX1" fmla="*/ 31236 w 353470"/>
                <a:gd name="connsiteY1" fmla="*/ 13924 h 168470"/>
                <a:gd name="connsiteX2" fmla="*/ 318751 w 353470"/>
                <a:gd name="connsiteY2" fmla="*/ 0 h 168470"/>
                <a:gd name="connsiteX3" fmla="*/ 353470 w 353470"/>
                <a:gd name="connsiteY3" fmla="*/ 168470 h 168470"/>
                <a:gd name="connsiteX4" fmla="*/ 0 w 353470"/>
                <a:gd name="connsiteY4" fmla="*/ 135557 h 1684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3470" h="168470">
                  <a:moveTo>
                    <a:pt x="0" y="135557"/>
                  </a:moveTo>
                  <a:lnTo>
                    <a:pt x="31236" y="13924"/>
                  </a:lnTo>
                  <a:lnTo>
                    <a:pt x="318751" y="0"/>
                  </a:lnTo>
                  <a:lnTo>
                    <a:pt x="353470" y="168470"/>
                  </a:lnTo>
                  <a:lnTo>
                    <a:pt x="0" y="135557"/>
                  </a:lnTo>
                  <a:close/>
                </a:path>
              </a:pathLst>
            </a:custGeom>
            <a:solidFill>
              <a:schemeClr val="tx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</p:grpSp>
      <p:grpSp>
        <p:nvGrpSpPr>
          <p:cNvPr id="320" name="グループ化 319"/>
          <p:cNvGrpSpPr/>
          <p:nvPr/>
        </p:nvGrpSpPr>
        <p:grpSpPr>
          <a:xfrm>
            <a:off x="565863" y="4654509"/>
            <a:ext cx="1285997" cy="1670495"/>
            <a:chOff x="504650" y="2533650"/>
            <a:chExt cx="1467026" cy="1905649"/>
          </a:xfrm>
        </p:grpSpPr>
        <p:sp>
          <p:nvSpPr>
            <p:cNvPr id="321" name="正方形/長方形 320"/>
            <p:cNvSpPr/>
            <p:nvPr/>
          </p:nvSpPr>
          <p:spPr bwMode="auto">
            <a:xfrm>
              <a:off x="721508" y="4217822"/>
              <a:ext cx="73187" cy="221477"/>
            </a:xfrm>
            <a:prstGeom prst="rect">
              <a:avLst/>
            </a:prstGeom>
            <a:solidFill>
              <a:schemeClr val="tx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4" name="正方形/長方形 363"/>
            <p:cNvSpPr/>
            <p:nvPr/>
          </p:nvSpPr>
          <p:spPr bwMode="auto">
            <a:xfrm>
              <a:off x="1702583" y="4217822"/>
              <a:ext cx="73187" cy="221477"/>
            </a:xfrm>
            <a:prstGeom prst="rect">
              <a:avLst/>
            </a:prstGeom>
            <a:solidFill>
              <a:schemeClr val="tx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5" name="フローチャート : 手操作入力 364"/>
            <p:cNvSpPr/>
            <p:nvPr/>
          </p:nvSpPr>
          <p:spPr bwMode="auto">
            <a:xfrm flipH="1">
              <a:off x="995735" y="4105310"/>
              <a:ext cx="443453" cy="225025"/>
            </a:xfrm>
            <a:prstGeom prst="flowChartManualInput">
              <a:avLst/>
            </a:prstGeom>
            <a:solidFill>
              <a:schemeClr val="tx1">
                <a:lumMod val="50000"/>
                <a:lumOff val="50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6" name="片側の 2 つの角を切り取った四角形 365"/>
            <p:cNvSpPr/>
            <p:nvPr/>
          </p:nvSpPr>
          <p:spPr bwMode="auto">
            <a:xfrm>
              <a:off x="504650" y="2903705"/>
              <a:ext cx="1467026" cy="1245375"/>
            </a:xfrm>
            <a:prstGeom prst="snip2SameRect">
              <a:avLst>
                <a:gd name="adj1" fmla="val 9784"/>
                <a:gd name="adj2" fmla="val 0"/>
              </a:avLst>
            </a:prstGeom>
            <a:solidFill>
              <a:schemeClr val="tx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7" name="正方形/長方形 366"/>
            <p:cNvSpPr/>
            <p:nvPr/>
          </p:nvSpPr>
          <p:spPr bwMode="auto">
            <a:xfrm>
              <a:off x="1095606" y="2550220"/>
              <a:ext cx="285112" cy="405837"/>
            </a:xfrm>
            <a:prstGeom prst="rect">
              <a:avLst/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8" name="正方形/長方形 367"/>
            <p:cNvSpPr/>
            <p:nvPr/>
          </p:nvSpPr>
          <p:spPr bwMode="auto">
            <a:xfrm>
              <a:off x="1028897" y="2533650"/>
              <a:ext cx="418530" cy="101830"/>
            </a:xfrm>
            <a:prstGeom prst="rect">
              <a:avLst/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69" name="片側の 2 つの角を切り取った四角形 368"/>
            <p:cNvSpPr/>
            <p:nvPr/>
          </p:nvSpPr>
          <p:spPr bwMode="auto">
            <a:xfrm>
              <a:off x="610699" y="2798930"/>
              <a:ext cx="1254927" cy="1350150"/>
            </a:xfrm>
            <a:prstGeom prst="snip2SameRect">
              <a:avLst/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0" name="片側の 2 つの角を切り取った四角形 369"/>
            <p:cNvSpPr/>
            <p:nvPr/>
          </p:nvSpPr>
          <p:spPr bwMode="auto">
            <a:xfrm>
              <a:off x="713294" y="2798930"/>
              <a:ext cx="1049737" cy="1350150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1" name="円/楕円 370"/>
            <p:cNvSpPr/>
            <p:nvPr/>
          </p:nvSpPr>
          <p:spPr bwMode="auto">
            <a:xfrm>
              <a:off x="720215" y="2956057"/>
              <a:ext cx="1035895" cy="1035895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72" name="片側の 2 つの角を切り取った四角形 371"/>
            <p:cNvSpPr/>
            <p:nvPr/>
          </p:nvSpPr>
          <p:spPr bwMode="auto">
            <a:xfrm flipV="1">
              <a:off x="538660" y="4028830"/>
              <a:ext cx="1399005" cy="240500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3" name="正方形/長方形 372"/>
            <p:cNvSpPr/>
            <p:nvPr/>
          </p:nvSpPr>
          <p:spPr bwMode="auto">
            <a:xfrm>
              <a:off x="990842" y="3383994"/>
              <a:ext cx="494641" cy="180020"/>
            </a:xfrm>
            <a:prstGeom prst="rect">
              <a:avLst/>
            </a:prstGeom>
            <a:solidFill>
              <a:schemeClr val="tx1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74" name="片側の 2 つの角を切り取った四角形 373"/>
            <p:cNvSpPr/>
            <p:nvPr/>
          </p:nvSpPr>
          <p:spPr bwMode="auto">
            <a:xfrm flipV="1">
              <a:off x="580850" y="3834045"/>
              <a:ext cx="1314626" cy="64790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375" name="グループ化 374"/>
          <p:cNvGrpSpPr/>
          <p:nvPr/>
        </p:nvGrpSpPr>
        <p:grpSpPr>
          <a:xfrm>
            <a:off x="2423238" y="4599130"/>
            <a:ext cx="1285997" cy="1700834"/>
            <a:chOff x="2423238" y="2648631"/>
            <a:chExt cx="1285997" cy="1700834"/>
          </a:xfrm>
        </p:grpSpPr>
        <p:grpSp>
          <p:nvGrpSpPr>
            <p:cNvPr id="376" name="グループ化 375"/>
            <p:cNvGrpSpPr/>
            <p:nvPr/>
          </p:nvGrpSpPr>
          <p:grpSpPr>
            <a:xfrm>
              <a:off x="2423238" y="2663915"/>
              <a:ext cx="1285997" cy="1685550"/>
              <a:chOff x="504650" y="2516476"/>
              <a:chExt cx="1467026" cy="1922823"/>
            </a:xfrm>
          </p:grpSpPr>
          <p:sp>
            <p:nvSpPr>
              <p:cNvPr id="379" name="正方形/長方形 378"/>
              <p:cNvSpPr/>
              <p:nvPr/>
            </p:nvSpPr>
            <p:spPr bwMode="auto">
              <a:xfrm>
                <a:off x="721508" y="4217822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80" name="正方形/長方形 379"/>
              <p:cNvSpPr/>
              <p:nvPr/>
            </p:nvSpPr>
            <p:spPr bwMode="auto">
              <a:xfrm>
                <a:off x="1702583" y="4217822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81" name="フローチャート : 手操作入力 380"/>
              <p:cNvSpPr/>
              <p:nvPr/>
            </p:nvSpPr>
            <p:spPr bwMode="auto">
              <a:xfrm flipH="1">
                <a:off x="995735" y="4105310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82" name="片側の 2 つの角を切り取った四角形 381"/>
              <p:cNvSpPr/>
              <p:nvPr/>
            </p:nvSpPr>
            <p:spPr bwMode="auto">
              <a:xfrm>
                <a:off x="504650" y="2903705"/>
                <a:ext cx="1467026" cy="1245375"/>
              </a:xfrm>
              <a:prstGeom prst="snip2SameRect">
                <a:avLst>
                  <a:gd name="adj1" fmla="val 9784"/>
                  <a:gd name="adj2" fmla="val 0"/>
                </a:avLst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83" name="正方形/長方形 382"/>
              <p:cNvSpPr/>
              <p:nvPr/>
            </p:nvSpPr>
            <p:spPr bwMode="auto">
              <a:xfrm>
                <a:off x="1095606" y="2550220"/>
                <a:ext cx="285112" cy="405837"/>
              </a:xfrm>
              <a:prstGeom prst="rect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84" name="正方形/長方形 383"/>
              <p:cNvSpPr/>
              <p:nvPr/>
            </p:nvSpPr>
            <p:spPr bwMode="auto">
              <a:xfrm>
                <a:off x="900393" y="2516476"/>
                <a:ext cx="675539" cy="218569"/>
              </a:xfrm>
              <a:prstGeom prst="rect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85" name="片側の 2 つの角を切り取った四角形 384"/>
              <p:cNvSpPr/>
              <p:nvPr/>
            </p:nvSpPr>
            <p:spPr bwMode="auto">
              <a:xfrm>
                <a:off x="610699" y="2798930"/>
                <a:ext cx="1254927" cy="1350150"/>
              </a:xfrm>
              <a:prstGeom prst="snip2SameRect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86" name="片側の 2 つの角を切り取った四角形 385"/>
              <p:cNvSpPr/>
              <p:nvPr/>
            </p:nvSpPr>
            <p:spPr bwMode="auto">
              <a:xfrm>
                <a:off x="713294" y="2798930"/>
                <a:ext cx="1049737" cy="1350150"/>
              </a:xfrm>
              <a:prstGeom prst="snip2SameRect">
                <a:avLst>
                  <a:gd name="adj1" fmla="val 23926"/>
                  <a:gd name="adj2" fmla="val 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87" name="円/楕円 386"/>
              <p:cNvSpPr/>
              <p:nvPr/>
            </p:nvSpPr>
            <p:spPr bwMode="auto">
              <a:xfrm>
                <a:off x="720215" y="2956057"/>
                <a:ext cx="1035895" cy="1035895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377" name="円/楕円 376"/>
            <p:cNvSpPr/>
            <p:nvPr/>
          </p:nvSpPr>
          <p:spPr bwMode="auto">
            <a:xfrm>
              <a:off x="2961933" y="2648631"/>
              <a:ext cx="177508" cy="177506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8" name="片側の 2 つの角を切り取った四角形 377"/>
            <p:cNvSpPr/>
            <p:nvPr/>
          </p:nvSpPr>
          <p:spPr bwMode="auto">
            <a:xfrm flipV="1">
              <a:off x="2453051" y="3989647"/>
              <a:ext cx="1226370" cy="210823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388" name="グループ化 387"/>
          <p:cNvGrpSpPr/>
          <p:nvPr/>
        </p:nvGrpSpPr>
        <p:grpSpPr>
          <a:xfrm>
            <a:off x="4471113" y="4659383"/>
            <a:ext cx="1087231" cy="1610242"/>
            <a:chOff x="4471113" y="4659383"/>
            <a:chExt cx="1087231" cy="1610242"/>
          </a:xfrm>
        </p:grpSpPr>
        <p:grpSp>
          <p:nvGrpSpPr>
            <p:cNvPr id="389" name="グループ化 388"/>
            <p:cNvGrpSpPr/>
            <p:nvPr/>
          </p:nvGrpSpPr>
          <p:grpSpPr>
            <a:xfrm>
              <a:off x="4471113" y="4927380"/>
              <a:ext cx="1087231" cy="1342245"/>
              <a:chOff x="2423238" y="2761833"/>
              <a:chExt cx="1285997" cy="1587633"/>
            </a:xfrm>
          </p:grpSpPr>
          <p:grpSp>
            <p:nvGrpSpPr>
              <p:cNvPr id="398" name="グループ化 397"/>
              <p:cNvGrpSpPr/>
              <p:nvPr/>
            </p:nvGrpSpPr>
            <p:grpSpPr>
              <a:xfrm>
                <a:off x="2423238" y="2761833"/>
                <a:ext cx="1285997" cy="1587633"/>
                <a:chOff x="504650" y="2628177"/>
                <a:chExt cx="1467026" cy="1811122"/>
              </a:xfrm>
            </p:grpSpPr>
            <p:sp>
              <p:nvSpPr>
                <p:cNvPr id="400" name="正方形/長方形 399"/>
                <p:cNvSpPr/>
                <p:nvPr/>
              </p:nvSpPr>
              <p:spPr bwMode="auto">
                <a:xfrm>
                  <a:off x="721508" y="4217822"/>
                  <a:ext cx="73187" cy="221477"/>
                </a:xfrm>
                <a:prstGeom prst="rect">
                  <a:avLst/>
                </a:prstGeom>
                <a:solidFill>
                  <a:schemeClr val="tx1"/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01" name="正方形/長方形 400"/>
                <p:cNvSpPr/>
                <p:nvPr/>
              </p:nvSpPr>
              <p:spPr bwMode="auto">
                <a:xfrm>
                  <a:off x="1702583" y="4217822"/>
                  <a:ext cx="73187" cy="221477"/>
                </a:xfrm>
                <a:prstGeom prst="rect">
                  <a:avLst/>
                </a:prstGeom>
                <a:solidFill>
                  <a:schemeClr val="tx1"/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02" name="フローチャート : 手操作入力 401"/>
                <p:cNvSpPr/>
                <p:nvPr/>
              </p:nvSpPr>
              <p:spPr bwMode="auto">
                <a:xfrm flipH="1">
                  <a:off x="995735" y="4105310"/>
                  <a:ext cx="443453" cy="225025"/>
                </a:xfrm>
                <a:prstGeom prst="flowChartManualInput">
                  <a:avLst/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03" name="片側の 2 つの角を切り取った四角形 402"/>
                <p:cNvSpPr/>
                <p:nvPr/>
              </p:nvSpPr>
              <p:spPr bwMode="auto">
                <a:xfrm>
                  <a:off x="504650" y="3191065"/>
                  <a:ext cx="1467026" cy="958015"/>
                </a:xfrm>
                <a:prstGeom prst="snip2SameRect">
                  <a:avLst>
                    <a:gd name="adj1" fmla="val 9784"/>
                    <a:gd name="adj2" fmla="val 0"/>
                  </a:avLst>
                </a:prstGeom>
                <a:solidFill>
                  <a:schemeClr val="tx1"/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4" name="正方形/長方形 403"/>
                <p:cNvSpPr/>
                <p:nvPr/>
              </p:nvSpPr>
              <p:spPr bwMode="auto">
                <a:xfrm>
                  <a:off x="1095606" y="2628177"/>
                  <a:ext cx="285112" cy="405837"/>
                </a:xfrm>
                <a:prstGeom prst="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05" name="片側の 2 つの角を切り取った四角形 404"/>
                <p:cNvSpPr/>
                <p:nvPr/>
              </p:nvSpPr>
              <p:spPr bwMode="auto">
                <a:xfrm>
                  <a:off x="610699" y="2798930"/>
                  <a:ext cx="1254927" cy="1350150"/>
                </a:xfrm>
                <a:prstGeom prst="snip2Same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6" name="片側の 2 つの角を切り取った四角形 405"/>
                <p:cNvSpPr/>
                <p:nvPr/>
              </p:nvSpPr>
              <p:spPr bwMode="auto">
                <a:xfrm>
                  <a:off x="713294" y="2798930"/>
                  <a:ext cx="1049737" cy="1350150"/>
                </a:xfrm>
                <a:prstGeom prst="snip2SameRect">
                  <a:avLst>
                    <a:gd name="adj1" fmla="val 23926"/>
                    <a:gd name="adj2" fmla="val 0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7" name="円/楕円 406"/>
                <p:cNvSpPr/>
                <p:nvPr/>
              </p:nvSpPr>
              <p:spPr bwMode="auto">
                <a:xfrm>
                  <a:off x="720215" y="2956057"/>
                  <a:ext cx="1035895" cy="1035895"/>
                </a:xfrm>
                <a:prstGeom prst="ellipse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</p:grpSp>
          <p:sp>
            <p:nvSpPr>
              <p:cNvPr id="399" name="片側の 2 つの角を切り取った四角形 398"/>
              <p:cNvSpPr/>
              <p:nvPr/>
            </p:nvSpPr>
            <p:spPr bwMode="auto">
              <a:xfrm flipV="1">
                <a:off x="2453051" y="3989647"/>
                <a:ext cx="1226370" cy="210823"/>
              </a:xfrm>
              <a:prstGeom prst="snip2SameRect">
                <a:avLst>
                  <a:gd name="adj1" fmla="val 23926"/>
                  <a:gd name="adj2" fmla="val 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90" name="グループ化 389"/>
            <p:cNvGrpSpPr/>
            <p:nvPr/>
          </p:nvGrpSpPr>
          <p:grpSpPr>
            <a:xfrm>
              <a:off x="4762131" y="4659383"/>
              <a:ext cx="505194" cy="310030"/>
              <a:chOff x="4885157" y="4600664"/>
              <a:chExt cx="259142" cy="310030"/>
            </a:xfrm>
          </p:grpSpPr>
          <p:sp>
            <p:nvSpPr>
              <p:cNvPr id="396" name="台形 395"/>
              <p:cNvSpPr/>
              <p:nvPr/>
            </p:nvSpPr>
            <p:spPr bwMode="auto">
              <a:xfrm>
                <a:off x="4885157" y="4600664"/>
                <a:ext cx="259142" cy="116449"/>
              </a:xfrm>
              <a:prstGeom prst="trapezoid">
                <a:avLst>
                  <a:gd name="adj" fmla="val 76122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397" name="台形 396"/>
              <p:cNvSpPr/>
              <p:nvPr/>
            </p:nvSpPr>
            <p:spPr bwMode="auto">
              <a:xfrm flipV="1">
                <a:off x="4885157" y="4712255"/>
                <a:ext cx="259142" cy="198439"/>
              </a:xfrm>
              <a:prstGeom prst="trapezoid">
                <a:avLst>
                  <a:gd name="adj" fmla="val 394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391" name="正方形/長方形 390"/>
            <p:cNvSpPr/>
            <p:nvPr/>
          </p:nvSpPr>
          <p:spPr bwMode="auto">
            <a:xfrm>
              <a:off x="4621735" y="5469371"/>
              <a:ext cx="791421" cy="209879"/>
            </a:xfrm>
            <a:prstGeom prst="rect">
              <a:avLst/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392" name="片側の 2 つの角を切り取った四角形 391"/>
            <p:cNvSpPr/>
            <p:nvPr/>
          </p:nvSpPr>
          <p:spPr bwMode="auto">
            <a:xfrm flipV="1">
              <a:off x="4496318" y="5853012"/>
              <a:ext cx="1026917" cy="56795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3" name="片側の 2 つの角を切り取った四角形 392"/>
            <p:cNvSpPr/>
            <p:nvPr/>
          </p:nvSpPr>
          <p:spPr bwMode="auto">
            <a:xfrm flipV="1">
              <a:off x="4496318" y="5748237"/>
              <a:ext cx="1026917" cy="56795"/>
            </a:xfrm>
            <a:prstGeom prst="snip2SameRect">
              <a:avLst>
                <a:gd name="adj1" fmla="val 23926"/>
                <a:gd name="adj2" fmla="val 0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4" name="円/楕円 393"/>
            <p:cNvSpPr/>
            <p:nvPr/>
          </p:nvSpPr>
          <p:spPr bwMode="auto">
            <a:xfrm>
              <a:off x="4878083" y="5027564"/>
              <a:ext cx="285627" cy="285624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5" name="円/楕円 394"/>
            <p:cNvSpPr/>
            <p:nvPr/>
          </p:nvSpPr>
          <p:spPr bwMode="auto">
            <a:xfrm>
              <a:off x="4932385" y="5081866"/>
              <a:ext cx="177022" cy="177020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08" name="グループ化 407"/>
          <p:cNvGrpSpPr/>
          <p:nvPr/>
        </p:nvGrpSpPr>
        <p:grpSpPr>
          <a:xfrm>
            <a:off x="6369508" y="4466978"/>
            <a:ext cx="901776" cy="1832985"/>
            <a:chOff x="6369508" y="4466978"/>
            <a:chExt cx="901776" cy="1832985"/>
          </a:xfrm>
        </p:grpSpPr>
        <p:sp>
          <p:nvSpPr>
            <p:cNvPr id="409" name="雲 408"/>
            <p:cNvSpPr/>
            <p:nvPr/>
          </p:nvSpPr>
          <p:spPr bwMode="auto">
            <a:xfrm>
              <a:off x="6384283" y="4466978"/>
              <a:ext cx="862411" cy="499802"/>
            </a:xfrm>
            <a:prstGeom prst="cloud">
              <a:avLst/>
            </a:prstGeom>
            <a:solidFill>
              <a:schemeClr val="bg1">
                <a:lumMod val="7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10" name="雲 409"/>
            <p:cNvSpPr/>
            <p:nvPr/>
          </p:nvSpPr>
          <p:spPr bwMode="auto">
            <a:xfrm rot="11700000">
              <a:off x="6543252" y="4687600"/>
              <a:ext cx="544474" cy="378598"/>
            </a:xfrm>
            <a:prstGeom prst="cloud">
              <a:avLst/>
            </a:prstGeom>
            <a:solidFill>
              <a:schemeClr val="bg1">
                <a:lumMod val="6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11" name="雲 410"/>
            <p:cNvSpPr/>
            <p:nvPr/>
          </p:nvSpPr>
          <p:spPr bwMode="auto">
            <a:xfrm>
              <a:off x="6666436" y="4926454"/>
              <a:ext cx="313484" cy="241438"/>
            </a:xfrm>
            <a:prstGeom prst="cloud">
              <a:avLst/>
            </a:prstGeom>
            <a:solidFill>
              <a:schemeClr val="bg1">
                <a:lumMod val="8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grpSp>
          <p:nvGrpSpPr>
            <p:cNvPr id="412" name="グループ化 411"/>
            <p:cNvGrpSpPr/>
            <p:nvPr/>
          </p:nvGrpSpPr>
          <p:grpSpPr>
            <a:xfrm>
              <a:off x="6369508" y="5107292"/>
              <a:ext cx="901776" cy="1192671"/>
              <a:chOff x="2423238" y="2648631"/>
              <a:chExt cx="1285997" cy="1700834"/>
            </a:xfrm>
          </p:grpSpPr>
          <p:grpSp>
            <p:nvGrpSpPr>
              <p:cNvPr id="413" name="グループ化 412"/>
              <p:cNvGrpSpPr/>
              <p:nvPr/>
            </p:nvGrpSpPr>
            <p:grpSpPr>
              <a:xfrm>
                <a:off x="2423238" y="2663915"/>
                <a:ext cx="1285997" cy="1685550"/>
                <a:chOff x="504650" y="2516476"/>
                <a:chExt cx="1467026" cy="1922823"/>
              </a:xfrm>
            </p:grpSpPr>
            <p:sp>
              <p:nvSpPr>
                <p:cNvPr id="416" name="正方形/長方形 415"/>
                <p:cNvSpPr/>
                <p:nvPr/>
              </p:nvSpPr>
              <p:spPr bwMode="auto">
                <a:xfrm>
                  <a:off x="721508" y="4217822"/>
                  <a:ext cx="73187" cy="221477"/>
                </a:xfrm>
                <a:prstGeom prst="rect">
                  <a:avLst/>
                </a:prstGeom>
                <a:solidFill>
                  <a:schemeClr val="tx1"/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17" name="正方形/長方形 416"/>
                <p:cNvSpPr/>
                <p:nvPr/>
              </p:nvSpPr>
              <p:spPr bwMode="auto">
                <a:xfrm>
                  <a:off x="1702583" y="4217822"/>
                  <a:ext cx="73187" cy="221477"/>
                </a:xfrm>
                <a:prstGeom prst="rect">
                  <a:avLst/>
                </a:prstGeom>
                <a:solidFill>
                  <a:schemeClr val="tx1"/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18" name="フローチャート : 手操作入力 417"/>
                <p:cNvSpPr/>
                <p:nvPr/>
              </p:nvSpPr>
              <p:spPr bwMode="auto">
                <a:xfrm flipH="1">
                  <a:off x="995735" y="4105310"/>
                  <a:ext cx="443453" cy="225025"/>
                </a:xfrm>
                <a:prstGeom prst="flowChartManualInput">
                  <a:avLst/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19" name="片側の 2 つの角を切り取った四角形 418"/>
                <p:cNvSpPr/>
                <p:nvPr/>
              </p:nvSpPr>
              <p:spPr bwMode="auto">
                <a:xfrm>
                  <a:off x="504650" y="2903705"/>
                  <a:ext cx="1467026" cy="1245375"/>
                </a:xfrm>
                <a:prstGeom prst="snip2SameRect">
                  <a:avLst>
                    <a:gd name="adj1" fmla="val 9784"/>
                    <a:gd name="adj2" fmla="val 0"/>
                  </a:avLst>
                </a:prstGeom>
                <a:solidFill>
                  <a:schemeClr val="tx1"/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20" name="正方形/長方形 419"/>
                <p:cNvSpPr/>
                <p:nvPr/>
              </p:nvSpPr>
              <p:spPr bwMode="auto">
                <a:xfrm>
                  <a:off x="1095606" y="2550220"/>
                  <a:ext cx="285112" cy="405837"/>
                </a:xfrm>
                <a:prstGeom prst="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21" name="正方形/長方形 420"/>
                <p:cNvSpPr/>
                <p:nvPr/>
              </p:nvSpPr>
              <p:spPr bwMode="auto">
                <a:xfrm>
                  <a:off x="900393" y="2516476"/>
                  <a:ext cx="675539" cy="218569"/>
                </a:xfrm>
                <a:prstGeom prst="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22" name="片側の 2 つの角を切り取った四角形 421"/>
                <p:cNvSpPr/>
                <p:nvPr/>
              </p:nvSpPr>
              <p:spPr bwMode="auto">
                <a:xfrm>
                  <a:off x="610699" y="2798930"/>
                  <a:ext cx="1254927" cy="1350150"/>
                </a:xfrm>
                <a:prstGeom prst="snip2Same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23" name="片側の 2 つの角を切り取った四角形 422"/>
                <p:cNvSpPr/>
                <p:nvPr/>
              </p:nvSpPr>
              <p:spPr bwMode="auto">
                <a:xfrm>
                  <a:off x="713294" y="2798930"/>
                  <a:ext cx="1049737" cy="1350150"/>
                </a:xfrm>
                <a:prstGeom prst="snip2SameRect">
                  <a:avLst>
                    <a:gd name="adj1" fmla="val 23926"/>
                    <a:gd name="adj2" fmla="val 0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24" name="円/楕円 423"/>
                <p:cNvSpPr/>
                <p:nvPr/>
              </p:nvSpPr>
              <p:spPr bwMode="auto">
                <a:xfrm>
                  <a:off x="720215" y="2956057"/>
                  <a:ext cx="1035895" cy="1035895"/>
                </a:xfrm>
                <a:prstGeom prst="ellipse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</p:grpSp>
          <p:sp>
            <p:nvSpPr>
              <p:cNvPr id="414" name="円/楕円 413"/>
              <p:cNvSpPr/>
              <p:nvPr/>
            </p:nvSpPr>
            <p:spPr bwMode="auto">
              <a:xfrm>
                <a:off x="2961933" y="2648631"/>
                <a:ext cx="177508" cy="177506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15" name="片側の 2 つの角を切り取った四角形 414"/>
              <p:cNvSpPr/>
              <p:nvPr/>
            </p:nvSpPr>
            <p:spPr bwMode="auto">
              <a:xfrm flipV="1">
                <a:off x="2453051" y="3989647"/>
                <a:ext cx="1226370" cy="210823"/>
              </a:xfrm>
              <a:prstGeom prst="snip2SameRect">
                <a:avLst>
                  <a:gd name="adj1" fmla="val 23926"/>
                  <a:gd name="adj2" fmla="val 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425" name="グループ化 424"/>
          <p:cNvGrpSpPr/>
          <p:nvPr/>
        </p:nvGrpSpPr>
        <p:grpSpPr>
          <a:xfrm>
            <a:off x="8319763" y="4466978"/>
            <a:ext cx="862411" cy="1802647"/>
            <a:chOff x="8319763" y="4466978"/>
            <a:chExt cx="862411" cy="1802647"/>
          </a:xfrm>
        </p:grpSpPr>
        <p:sp>
          <p:nvSpPr>
            <p:cNvPr id="426" name="雲 425"/>
            <p:cNvSpPr/>
            <p:nvPr/>
          </p:nvSpPr>
          <p:spPr bwMode="auto">
            <a:xfrm>
              <a:off x="8319763" y="4466978"/>
              <a:ext cx="862411" cy="499802"/>
            </a:xfrm>
            <a:prstGeom prst="cloud">
              <a:avLst/>
            </a:prstGeom>
            <a:solidFill>
              <a:schemeClr val="bg1">
                <a:lumMod val="7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27" name="雲 426"/>
            <p:cNvSpPr/>
            <p:nvPr/>
          </p:nvSpPr>
          <p:spPr bwMode="auto">
            <a:xfrm rot="11700000">
              <a:off x="8478732" y="4687600"/>
              <a:ext cx="544474" cy="378598"/>
            </a:xfrm>
            <a:prstGeom prst="cloud">
              <a:avLst/>
            </a:prstGeom>
            <a:solidFill>
              <a:schemeClr val="bg1">
                <a:lumMod val="6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sp>
          <p:nvSpPr>
            <p:cNvPr id="428" name="雲 427"/>
            <p:cNvSpPr/>
            <p:nvPr/>
          </p:nvSpPr>
          <p:spPr bwMode="auto">
            <a:xfrm>
              <a:off x="8571436" y="4926454"/>
              <a:ext cx="374444" cy="241438"/>
            </a:xfrm>
            <a:prstGeom prst="cloud">
              <a:avLst/>
            </a:prstGeom>
            <a:solidFill>
              <a:schemeClr val="bg1">
                <a:lumMod val="8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>
                <a:ea typeface="ＭＳ Ｐゴシック" pitchFamily="50" charset="-128"/>
              </a:endParaRPr>
            </a:p>
          </p:txBody>
        </p:sp>
        <p:grpSp>
          <p:nvGrpSpPr>
            <p:cNvPr id="429" name="グループ化 428"/>
            <p:cNvGrpSpPr/>
            <p:nvPr/>
          </p:nvGrpSpPr>
          <p:grpSpPr>
            <a:xfrm>
              <a:off x="8370611" y="5140479"/>
              <a:ext cx="762396" cy="1129146"/>
              <a:chOff x="4471113" y="4659383"/>
              <a:chExt cx="1087231" cy="1610242"/>
            </a:xfrm>
          </p:grpSpPr>
          <p:grpSp>
            <p:nvGrpSpPr>
              <p:cNvPr id="430" name="グループ化 429"/>
              <p:cNvGrpSpPr/>
              <p:nvPr/>
            </p:nvGrpSpPr>
            <p:grpSpPr>
              <a:xfrm>
                <a:off x="4471113" y="4927380"/>
                <a:ext cx="1087231" cy="1342245"/>
                <a:chOff x="2423238" y="2761833"/>
                <a:chExt cx="1285997" cy="1587633"/>
              </a:xfrm>
            </p:grpSpPr>
            <p:grpSp>
              <p:nvGrpSpPr>
                <p:cNvPr id="439" name="グループ化 438"/>
                <p:cNvGrpSpPr/>
                <p:nvPr/>
              </p:nvGrpSpPr>
              <p:grpSpPr>
                <a:xfrm>
                  <a:off x="2423238" y="2761833"/>
                  <a:ext cx="1285997" cy="1587633"/>
                  <a:chOff x="504650" y="2628177"/>
                  <a:chExt cx="1467026" cy="1811122"/>
                </a:xfrm>
              </p:grpSpPr>
              <p:sp>
                <p:nvSpPr>
                  <p:cNvPr id="441" name="正方形/長方形 440"/>
                  <p:cNvSpPr/>
                  <p:nvPr/>
                </p:nvSpPr>
                <p:spPr bwMode="auto">
                  <a:xfrm>
                    <a:off x="721508" y="4217822"/>
                    <a:ext cx="73187" cy="221477"/>
                  </a:xfrm>
                  <a:prstGeom prst="rect">
                    <a:avLst/>
                  </a:prstGeom>
                  <a:solidFill>
                    <a:schemeClr val="tx1"/>
                  </a:solidFill>
                  <a:ln w="2857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  <p:sp>
                <p:nvSpPr>
                  <p:cNvPr id="442" name="正方形/長方形 441"/>
                  <p:cNvSpPr/>
                  <p:nvPr/>
                </p:nvSpPr>
                <p:spPr bwMode="auto">
                  <a:xfrm>
                    <a:off x="1702583" y="4217822"/>
                    <a:ext cx="73187" cy="221477"/>
                  </a:xfrm>
                  <a:prstGeom prst="rect">
                    <a:avLst/>
                  </a:prstGeom>
                  <a:solidFill>
                    <a:schemeClr val="tx1"/>
                  </a:solidFill>
                  <a:ln w="2857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  <p:sp>
                <p:nvSpPr>
                  <p:cNvPr id="443" name="フローチャート : 手操作入力 442"/>
                  <p:cNvSpPr/>
                  <p:nvPr/>
                </p:nvSpPr>
                <p:spPr bwMode="auto">
                  <a:xfrm flipH="1">
                    <a:off x="995735" y="4105310"/>
                    <a:ext cx="443453" cy="225025"/>
                  </a:xfrm>
                  <a:prstGeom prst="flowChartManualInput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 w="2857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  <p:sp>
                <p:nvSpPr>
                  <p:cNvPr id="444" name="片側の 2 つの角を切り取った四角形 443"/>
                  <p:cNvSpPr/>
                  <p:nvPr/>
                </p:nvSpPr>
                <p:spPr bwMode="auto">
                  <a:xfrm>
                    <a:off x="504650" y="3191065"/>
                    <a:ext cx="1467026" cy="958015"/>
                  </a:xfrm>
                  <a:prstGeom prst="snip2SameRect">
                    <a:avLst>
                      <a:gd name="adj1" fmla="val 9784"/>
                      <a:gd name="adj2" fmla="val 0"/>
                    </a:avLst>
                  </a:prstGeom>
                  <a:solidFill>
                    <a:schemeClr val="tx1"/>
                  </a:solidFill>
                  <a:ln w="2857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45" name="正方形/長方形 444"/>
                  <p:cNvSpPr/>
                  <p:nvPr/>
                </p:nvSpPr>
                <p:spPr bwMode="auto">
                  <a:xfrm>
                    <a:off x="1095606" y="2628177"/>
                    <a:ext cx="285112" cy="405837"/>
                  </a:xfrm>
                  <a:prstGeom prst="rect">
                    <a:avLst/>
                  </a:prstGeom>
                  <a:solidFill>
                    <a:schemeClr val="tx1">
                      <a:lumMod val="85000"/>
                      <a:lumOff val="15000"/>
                    </a:schemeClr>
                  </a:solidFill>
                  <a:ln w="2857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  <p:sp>
                <p:nvSpPr>
                  <p:cNvPr id="446" name="片側の 2 つの角を切り取った四角形 445"/>
                  <p:cNvSpPr/>
                  <p:nvPr/>
                </p:nvSpPr>
                <p:spPr bwMode="auto">
                  <a:xfrm>
                    <a:off x="610699" y="2798930"/>
                    <a:ext cx="1254927" cy="1350150"/>
                  </a:xfrm>
                  <a:prstGeom prst="snip2SameRect">
                    <a:avLst/>
                  </a:prstGeom>
                  <a:solidFill>
                    <a:schemeClr val="tx1">
                      <a:lumMod val="85000"/>
                      <a:lumOff val="15000"/>
                    </a:schemeClr>
                  </a:solidFill>
                  <a:ln w="2857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47" name="片側の 2 つの角を切り取った四角形 446"/>
                  <p:cNvSpPr/>
                  <p:nvPr/>
                </p:nvSpPr>
                <p:spPr bwMode="auto">
                  <a:xfrm>
                    <a:off x="713294" y="2798930"/>
                    <a:ext cx="1049737" cy="1350150"/>
                  </a:xfrm>
                  <a:prstGeom prst="snip2SameRect">
                    <a:avLst>
                      <a:gd name="adj1" fmla="val 23926"/>
                      <a:gd name="adj2" fmla="val 0"/>
                    </a:avLst>
                  </a:prstGeom>
                  <a:solidFill>
                    <a:schemeClr val="tx1">
                      <a:lumMod val="85000"/>
                      <a:lumOff val="15000"/>
                    </a:schemeClr>
                  </a:solidFill>
                  <a:ln w="2857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48" name="円/楕円 447"/>
                  <p:cNvSpPr/>
                  <p:nvPr/>
                </p:nvSpPr>
                <p:spPr bwMode="auto">
                  <a:xfrm>
                    <a:off x="720215" y="2956057"/>
                    <a:ext cx="1035895" cy="1035895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 w="2857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wrap="none" anchor="ctr"/>
                  <a:lstStyle/>
                  <a:p>
                    <a:endParaRPr lang="ja-JP" altLang="en-US">
                      <a:ea typeface="ＭＳ Ｐゴシック" pitchFamily="50" charset="-128"/>
                    </a:endParaRPr>
                  </a:p>
                </p:txBody>
              </p:sp>
            </p:grpSp>
            <p:sp>
              <p:nvSpPr>
                <p:cNvPr id="440" name="片側の 2 つの角を切り取った四角形 439"/>
                <p:cNvSpPr/>
                <p:nvPr/>
              </p:nvSpPr>
              <p:spPr bwMode="auto">
                <a:xfrm flipV="1">
                  <a:off x="2453051" y="3989647"/>
                  <a:ext cx="1226370" cy="210823"/>
                </a:xfrm>
                <a:prstGeom prst="snip2SameRect">
                  <a:avLst>
                    <a:gd name="adj1" fmla="val 23926"/>
                    <a:gd name="adj2" fmla="val 0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31" name="グループ化 430"/>
              <p:cNvGrpSpPr/>
              <p:nvPr/>
            </p:nvGrpSpPr>
            <p:grpSpPr>
              <a:xfrm>
                <a:off x="4762131" y="4659383"/>
                <a:ext cx="505194" cy="310030"/>
                <a:chOff x="4885157" y="4600664"/>
                <a:chExt cx="259142" cy="310030"/>
              </a:xfrm>
            </p:grpSpPr>
            <p:sp>
              <p:nvSpPr>
                <p:cNvPr id="437" name="台形 436"/>
                <p:cNvSpPr/>
                <p:nvPr/>
              </p:nvSpPr>
              <p:spPr bwMode="auto">
                <a:xfrm>
                  <a:off x="4885157" y="4600664"/>
                  <a:ext cx="259142" cy="116449"/>
                </a:xfrm>
                <a:prstGeom prst="trapezoid">
                  <a:avLst>
                    <a:gd name="adj" fmla="val 76122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  <p:sp>
              <p:nvSpPr>
                <p:cNvPr id="438" name="台形 437"/>
                <p:cNvSpPr/>
                <p:nvPr/>
              </p:nvSpPr>
              <p:spPr bwMode="auto">
                <a:xfrm flipV="1">
                  <a:off x="4885157" y="4712255"/>
                  <a:ext cx="259142" cy="198439"/>
                </a:xfrm>
                <a:prstGeom prst="trapezoid">
                  <a:avLst>
                    <a:gd name="adj" fmla="val 39400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>
                    <a:ea typeface="ＭＳ Ｐゴシック" pitchFamily="50" charset="-128"/>
                  </a:endParaRPr>
                </a:p>
              </p:txBody>
            </p:sp>
          </p:grpSp>
          <p:sp>
            <p:nvSpPr>
              <p:cNvPr id="432" name="正方形/長方形 431"/>
              <p:cNvSpPr/>
              <p:nvPr/>
            </p:nvSpPr>
            <p:spPr bwMode="auto">
              <a:xfrm>
                <a:off x="4621735" y="5469371"/>
                <a:ext cx="791421" cy="209879"/>
              </a:xfrm>
              <a:prstGeom prst="rect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33" name="片側の 2 つの角を切り取った四角形 432"/>
              <p:cNvSpPr/>
              <p:nvPr/>
            </p:nvSpPr>
            <p:spPr bwMode="auto">
              <a:xfrm flipV="1">
                <a:off x="4496318" y="5853012"/>
                <a:ext cx="1026917" cy="56795"/>
              </a:xfrm>
              <a:prstGeom prst="snip2SameRect">
                <a:avLst>
                  <a:gd name="adj1" fmla="val 23926"/>
                  <a:gd name="adj2" fmla="val 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34" name="片側の 2 つの角を切り取った四角形 433"/>
              <p:cNvSpPr/>
              <p:nvPr/>
            </p:nvSpPr>
            <p:spPr bwMode="auto">
              <a:xfrm flipV="1">
                <a:off x="4496318" y="5748237"/>
                <a:ext cx="1026917" cy="56795"/>
              </a:xfrm>
              <a:prstGeom prst="snip2SameRect">
                <a:avLst>
                  <a:gd name="adj1" fmla="val 23926"/>
                  <a:gd name="adj2" fmla="val 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35" name="円/楕円 434"/>
              <p:cNvSpPr/>
              <p:nvPr/>
            </p:nvSpPr>
            <p:spPr bwMode="auto">
              <a:xfrm>
                <a:off x="4878083" y="5027564"/>
                <a:ext cx="285627" cy="285624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36" name="円/楕円 435"/>
              <p:cNvSpPr/>
              <p:nvPr/>
            </p:nvSpPr>
            <p:spPr bwMode="auto">
              <a:xfrm>
                <a:off x="4932385" y="5081866"/>
                <a:ext cx="177022" cy="177020"/>
              </a:xfrm>
              <a:prstGeom prst="ellipse">
                <a:avLst/>
              </a:prstGeom>
              <a:solidFill>
                <a:srgbClr val="FFFF00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449" name="グループ化 448"/>
          <p:cNvGrpSpPr/>
          <p:nvPr/>
        </p:nvGrpSpPr>
        <p:grpSpPr>
          <a:xfrm>
            <a:off x="2474562" y="2798930"/>
            <a:ext cx="1254924" cy="1575175"/>
            <a:chOff x="587518" y="2798930"/>
            <a:chExt cx="1254924" cy="1575175"/>
          </a:xfrm>
        </p:grpSpPr>
        <p:grpSp>
          <p:nvGrpSpPr>
            <p:cNvPr id="450" name="グループ化 449"/>
            <p:cNvGrpSpPr/>
            <p:nvPr/>
          </p:nvGrpSpPr>
          <p:grpSpPr>
            <a:xfrm>
              <a:off x="684263" y="3857677"/>
              <a:ext cx="1106384" cy="516428"/>
              <a:chOff x="2558473" y="2076485"/>
              <a:chExt cx="1106384" cy="405046"/>
            </a:xfrm>
          </p:grpSpPr>
          <p:sp>
            <p:nvSpPr>
              <p:cNvPr id="460" name="フローチャート : 手操作入力 459"/>
              <p:cNvSpPr/>
              <p:nvPr/>
            </p:nvSpPr>
            <p:spPr bwMode="auto">
              <a:xfrm flipH="1">
                <a:off x="2843585" y="2076485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1" name="フローチャート: データ 460"/>
              <p:cNvSpPr/>
              <p:nvPr/>
            </p:nvSpPr>
            <p:spPr bwMode="auto">
              <a:xfrm flipH="1">
                <a:off x="3229385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2" name="フローチャート: データ 461"/>
              <p:cNvSpPr/>
              <p:nvPr/>
            </p:nvSpPr>
            <p:spPr bwMode="auto">
              <a:xfrm>
                <a:off x="2815122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3" name="正方形/長方形 462"/>
              <p:cNvSpPr/>
              <p:nvPr/>
            </p:nvSpPr>
            <p:spPr bwMode="auto">
              <a:xfrm>
                <a:off x="34394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4" name="フローチャート : 手操作入力 463"/>
              <p:cNvSpPr/>
              <p:nvPr/>
            </p:nvSpPr>
            <p:spPr bwMode="auto">
              <a:xfrm>
                <a:off x="3221404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5" name="正方形/長方形 464"/>
              <p:cNvSpPr/>
              <p:nvPr/>
            </p:nvSpPr>
            <p:spPr bwMode="auto">
              <a:xfrm>
                <a:off x="26901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66" name="フローチャート : 手操作入力 465"/>
              <p:cNvSpPr/>
              <p:nvPr/>
            </p:nvSpPr>
            <p:spPr bwMode="auto">
              <a:xfrm flipH="1">
                <a:off x="2558473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451" name="フレーム 450"/>
            <p:cNvSpPr/>
            <p:nvPr/>
          </p:nvSpPr>
          <p:spPr bwMode="auto">
            <a:xfrm>
              <a:off x="766140" y="3652824"/>
              <a:ext cx="900100" cy="586266"/>
            </a:xfrm>
            <a:prstGeom prst="frame">
              <a:avLst>
                <a:gd name="adj1" fmla="val 2907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2" name="台形 451"/>
            <p:cNvSpPr/>
            <p:nvPr/>
          </p:nvSpPr>
          <p:spPr bwMode="auto">
            <a:xfrm>
              <a:off x="587518" y="2798930"/>
              <a:ext cx="1254924" cy="1170130"/>
            </a:xfrm>
            <a:prstGeom prst="trapezoid">
              <a:avLst>
                <a:gd name="adj" fmla="val 8214"/>
              </a:avLst>
            </a:prstGeom>
            <a:solidFill>
              <a:srgbClr val="0070C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3" name="台形 452"/>
            <p:cNvSpPr/>
            <p:nvPr/>
          </p:nvSpPr>
          <p:spPr bwMode="auto">
            <a:xfrm>
              <a:off x="724985" y="2933946"/>
              <a:ext cx="979990" cy="1035114"/>
            </a:xfrm>
            <a:prstGeom prst="trapezoid">
              <a:avLst>
                <a:gd name="adj" fmla="val 8214"/>
              </a:avLst>
            </a:prstGeom>
            <a:solidFill>
              <a:srgbClr val="00B0F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4" name="台形 453"/>
            <p:cNvSpPr/>
            <p:nvPr/>
          </p:nvSpPr>
          <p:spPr bwMode="auto">
            <a:xfrm>
              <a:off x="724985" y="3451502"/>
              <a:ext cx="979990" cy="517557"/>
            </a:xfrm>
            <a:prstGeom prst="trapezoid">
              <a:avLst>
                <a:gd name="adj" fmla="val 8214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5" name="台形 454"/>
            <p:cNvSpPr/>
            <p:nvPr/>
          </p:nvSpPr>
          <p:spPr bwMode="auto">
            <a:xfrm>
              <a:off x="662998" y="3710280"/>
              <a:ext cx="1106384" cy="263775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6" name="正方形/長方形 455"/>
            <p:cNvSpPr/>
            <p:nvPr/>
          </p:nvSpPr>
          <p:spPr bwMode="auto">
            <a:xfrm>
              <a:off x="766140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7" name="円/楕円 456"/>
            <p:cNvSpPr/>
            <p:nvPr/>
          </p:nvSpPr>
          <p:spPr bwMode="auto">
            <a:xfrm>
              <a:off x="815418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8" name="正方形/長方形 457"/>
            <p:cNvSpPr/>
            <p:nvPr/>
          </p:nvSpPr>
          <p:spPr bwMode="auto">
            <a:xfrm>
              <a:off x="1423365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9" name="円/楕円 458"/>
            <p:cNvSpPr/>
            <p:nvPr/>
          </p:nvSpPr>
          <p:spPr bwMode="auto">
            <a:xfrm>
              <a:off x="1472643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67" name="グループ化 466"/>
          <p:cNvGrpSpPr/>
          <p:nvPr/>
        </p:nvGrpSpPr>
        <p:grpSpPr>
          <a:xfrm>
            <a:off x="597636" y="2798930"/>
            <a:ext cx="1254924" cy="1575175"/>
            <a:chOff x="587518" y="2798930"/>
            <a:chExt cx="1254924" cy="1575175"/>
          </a:xfrm>
        </p:grpSpPr>
        <p:grpSp>
          <p:nvGrpSpPr>
            <p:cNvPr id="468" name="グループ化 467"/>
            <p:cNvGrpSpPr/>
            <p:nvPr/>
          </p:nvGrpSpPr>
          <p:grpSpPr>
            <a:xfrm>
              <a:off x="684263" y="3857677"/>
              <a:ext cx="1106384" cy="516428"/>
              <a:chOff x="2558473" y="2076485"/>
              <a:chExt cx="1106384" cy="405046"/>
            </a:xfrm>
          </p:grpSpPr>
          <p:sp>
            <p:nvSpPr>
              <p:cNvPr id="478" name="フローチャート : 手操作入力 477"/>
              <p:cNvSpPr/>
              <p:nvPr/>
            </p:nvSpPr>
            <p:spPr bwMode="auto">
              <a:xfrm flipH="1">
                <a:off x="2843585" y="2076485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79" name="フローチャート: データ 478"/>
              <p:cNvSpPr/>
              <p:nvPr/>
            </p:nvSpPr>
            <p:spPr bwMode="auto">
              <a:xfrm flipH="1">
                <a:off x="3229385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80" name="フローチャート: データ 479"/>
              <p:cNvSpPr/>
              <p:nvPr/>
            </p:nvSpPr>
            <p:spPr bwMode="auto">
              <a:xfrm>
                <a:off x="2815122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81" name="正方形/長方形 480"/>
              <p:cNvSpPr/>
              <p:nvPr/>
            </p:nvSpPr>
            <p:spPr bwMode="auto">
              <a:xfrm>
                <a:off x="34394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82" name="フローチャート : 手操作入力 481"/>
              <p:cNvSpPr/>
              <p:nvPr/>
            </p:nvSpPr>
            <p:spPr bwMode="auto">
              <a:xfrm>
                <a:off x="3221404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83" name="正方形/長方形 482"/>
              <p:cNvSpPr/>
              <p:nvPr/>
            </p:nvSpPr>
            <p:spPr bwMode="auto">
              <a:xfrm>
                <a:off x="26901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84" name="フローチャート : 手操作入力 483"/>
              <p:cNvSpPr/>
              <p:nvPr/>
            </p:nvSpPr>
            <p:spPr bwMode="auto">
              <a:xfrm flipH="1">
                <a:off x="2558473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469" name="フレーム 468"/>
            <p:cNvSpPr/>
            <p:nvPr/>
          </p:nvSpPr>
          <p:spPr bwMode="auto">
            <a:xfrm>
              <a:off x="766140" y="3652824"/>
              <a:ext cx="900100" cy="586266"/>
            </a:xfrm>
            <a:prstGeom prst="frame">
              <a:avLst>
                <a:gd name="adj1" fmla="val 2907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0" name="台形 469"/>
            <p:cNvSpPr/>
            <p:nvPr/>
          </p:nvSpPr>
          <p:spPr bwMode="auto">
            <a:xfrm>
              <a:off x="587518" y="2798930"/>
              <a:ext cx="1254924" cy="1170130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8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1" name="台形 470"/>
            <p:cNvSpPr/>
            <p:nvPr/>
          </p:nvSpPr>
          <p:spPr bwMode="auto">
            <a:xfrm>
              <a:off x="724985" y="2933946"/>
              <a:ext cx="979990" cy="1035114"/>
            </a:xfrm>
            <a:prstGeom prst="trapezoid">
              <a:avLst>
                <a:gd name="adj" fmla="val 8214"/>
              </a:avLst>
            </a:prstGeom>
            <a:solidFill>
              <a:srgbClr val="00B0F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2" name="台形 471"/>
            <p:cNvSpPr/>
            <p:nvPr/>
          </p:nvSpPr>
          <p:spPr bwMode="auto">
            <a:xfrm>
              <a:off x="724985" y="3451502"/>
              <a:ext cx="979990" cy="517557"/>
            </a:xfrm>
            <a:prstGeom prst="trapezoid">
              <a:avLst>
                <a:gd name="adj" fmla="val 8214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3" name="台形 472"/>
            <p:cNvSpPr/>
            <p:nvPr/>
          </p:nvSpPr>
          <p:spPr bwMode="auto">
            <a:xfrm>
              <a:off x="662998" y="3710280"/>
              <a:ext cx="1106384" cy="263775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4" name="正方形/長方形 473"/>
            <p:cNvSpPr/>
            <p:nvPr/>
          </p:nvSpPr>
          <p:spPr bwMode="auto">
            <a:xfrm>
              <a:off x="766140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5" name="円/楕円 474"/>
            <p:cNvSpPr/>
            <p:nvPr/>
          </p:nvSpPr>
          <p:spPr bwMode="auto">
            <a:xfrm>
              <a:off x="815418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6" name="正方形/長方形 475"/>
            <p:cNvSpPr/>
            <p:nvPr/>
          </p:nvSpPr>
          <p:spPr bwMode="auto">
            <a:xfrm>
              <a:off x="1423365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7" name="円/楕円 476"/>
            <p:cNvSpPr/>
            <p:nvPr/>
          </p:nvSpPr>
          <p:spPr bwMode="auto">
            <a:xfrm>
              <a:off x="1472643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85" name="グループ化 484"/>
          <p:cNvGrpSpPr/>
          <p:nvPr/>
        </p:nvGrpSpPr>
        <p:grpSpPr>
          <a:xfrm>
            <a:off x="6148204" y="2798930"/>
            <a:ext cx="1254924" cy="1575175"/>
            <a:chOff x="587518" y="2798930"/>
            <a:chExt cx="1254924" cy="1575175"/>
          </a:xfrm>
        </p:grpSpPr>
        <p:grpSp>
          <p:nvGrpSpPr>
            <p:cNvPr id="486" name="グループ化 485"/>
            <p:cNvGrpSpPr/>
            <p:nvPr/>
          </p:nvGrpSpPr>
          <p:grpSpPr>
            <a:xfrm>
              <a:off x="684263" y="3857677"/>
              <a:ext cx="1106384" cy="516428"/>
              <a:chOff x="2558473" y="2076485"/>
              <a:chExt cx="1106384" cy="405046"/>
            </a:xfrm>
          </p:grpSpPr>
          <p:sp>
            <p:nvSpPr>
              <p:cNvPr id="496" name="フローチャート : 手操作入力 495"/>
              <p:cNvSpPr/>
              <p:nvPr/>
            </p:nvSpPr>
            <p:spPr bwMode="auto">
              <a:xfrm flipH="1">
                <a:off x="2843585" y="2076485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97" name="フローチャート: データ 496"/>
              <p:cNvSpPr/>
              <p:nvPr/>
            </p:nvSpPr>
            <p:spPr bwMode="auto">
              <a:xfrm flipH="1">
                <a:off x="3229385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98" name="フローチャート: データ 497"/>
              <p:cNvSpPr/>
              <p:nvPr/>
            </p:nvSpPr>
            <p:spPr bwMode="auto">
              <a:xfrm>
                <a:off x="2815122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499" name="正方形/長方形 498"/>
              <p:cNvSpPr/>
              <p:nvPr/>
            </p:nvSpPr>
            <p:spPr bwMode="auto">
              <a:xfrm>
                <a:off x="34394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00" name="フローチャート : 手操作入力 499"/>
              <p:cNvSpPr/>
              <p:nvPr/>
            </p:nvSpPr>
            <p:spPr bwMode="auto">
              <a:xfrm>
                <a:off x="3221404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01" name="正方形/長方形 500"/>
              <p:cNvSpPr/>
              <p:nvPr/>
            </p:nvSpPr>
            <p:spPr bwMode="auto">
              <a:xfrm>
                <a:off x="26901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02" name="フローチャート : 手操作入力 501"/>
              <p:cNvSpPr/>
              <p:nvPr/>
            </p:nvSpPr>
            <p:spPr bwMode="auto">
              <a:xfrm flipH="1">
                <a:off x="2558473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487" name="フレーム 486"/>
            <p:cNvSpPr/>
            <p:nvPr/>
          </p:nvSpPr>
          <p:spPr bwMode="auto">
            <a:xfrm>
              <a:off x="766140" y="3652824"/>
              <a:ext cx="900100" cy="586266"/>
            </a:xfrm>
            <a:prstGeom prst="frame">
              <a:avLst>
                <a:gd name="adj1" fmla="val 2907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88" name="台形 487"/>
            <p:cNvSpPr/>
            <p:nvPr/>
          </p:nvSpPr>
          <p:spPr bwMode="auto">
            <a:xfrm>
              <a:off x="587518" y="2798930"/>
              <a:ext cx="1254924" cy="1170130"/>
            </a:xfrm>
            <a:prstGeom prst="trapezoid">
              <a:avLst>
                <a:gd name="adj" fmla="val 8214"/>
              </a:avLst>
            </a:prstGeom>
            <a:solidFill>
              <a:srgbClr val="92D05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89" name="台形 488"/>
            <p:cNvSpPr/>
            <p:nvPr/>
          </p:nvSpPr>
          <p:spPr bwMode="auto">
            <a:xfrm>
              <a:off x="724985" y="2933946"/>
              <a:ext cx="979990" cy="1035114"/>
            </a:xfrm>
            <a:prstGeom prst="trapezoid">
              <a:avLst>
                <a:gd name="adj" fmla="val 8214"/>
              </a:avLst>
            </a:prstGeom>
            <a:solidFill>
              <a:srgbClr val="00B0F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0" name="台形 489"/>
            <p:cNvSpPr/>
            <p:nvPr/>
          </p:nvSpPr>
          <p:spPr bwMode="auto">
            <a:xfrm>
              <a:off x="724985" y="3451502"/>
              <a:ext cx="979990" cy="517557"/>
            </a:xfrm>
            <a:prstGeom prst="trapezoid">
              <a:avLst>
                <a:gd name="adj" fmla="val 8214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1" name="台形 490"/>
            <p:cNvSpPr/>
            <p:nvPr/>
          </p:nvSpPr>
          <p:spPr bwMode="auto">
            <a:xfrm>
              <a:off x="662998" y="3710280"/>
              <a:ext cx="1106384" cy="263775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2" name="正方形/長方形 491"/>
            <p:cNvSpPr/>
            <p:nvPr/>
          </p:nvSpPr>
          <p:spPr bwMode="auto">
            <a:xfrm>
              <a:off x="766140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3" name="円/楕円 492"/>
            <p:cNvSpPr/>
            <p:nvPr/>
          </p:nvSpPr>
          <p:spPr bwMode="auto">
            <a:xfrm>
              <a:off x="815418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4" name="正方形/長方形 493"/>
            <p:cNvSpPr/>
            <p:nvPr/>
          </p:nvSpPr>
          <p:spPr bwMode="auto">
            <a:xfrm>
              <a:off x="1423365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5" name="円/楕円 494"/>
            <p:cNvSpPr/>
            <p:nvPr/>
          </p:nvSpPr>
          <p:spPr bwMode="auto">
            <a:xfrm>
              <a:off x="1472643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03" name="グループ化 502"/>
          <p:cNvGrpSpPr/>
          <p:nvPr/>
        </p:nvGrpSpPr>
        <p:grpSpPr>
          <a:xfrm>
            <a:off x="4271278" y="2798930"/>
            <a:ext cx="1254924" cy="1575175"/>
            <a:chOff x="587518" y="2798930"/>
            <a:chExt cx="1254924" cy="1575175"/>
          </a:xfrm>
        </p:grpSpPr>
        <p:grpSp>
          <p:nvGrpSpPr>
            <p:cNvPr id="504" name="グループ化 503"/>
            <p:cNvGrpSpPr/>
            <p:nvPr/>
          </p:nvGrpSpPr>
          <p:grpSpPr>
            <a:xfrm>
              <a:off x="684263" y="3857677"/>
              <a:ext cx="1106384" cy="516428"/>
              <a:chOff x="2558473" y="2076485"/>
              <a:chExt cx="1106384" cy="405046"/>
            </a:xfrm>
          </p:grpSpPr>
          <p:sp>
            <p:nvSpPr>
              <p:cNvPr id="514" name="フローチャート : 手操作入力 513"/>
              <p:cNvSpPr/>
              <p:nvPr/>
            </p:nvSpPr>
            <p:spPr bwMode="auto">
              <a:xfrm flipH="1">
                <a:off x="2843585" y="2076485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15" name="フローチャート: データ 514"/>
              <p:cNvSpPr/>
              <p:nvPr/>
            </p:nvSpPr>
            <p:spPr bwMode="auto">
              <a:xfrm flipH="1">
                <a:off x="3229385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16" name="フローチャート: データ 515"/>
              <p:cNvSpPr/>
              <p:nvPr/>
            </p:nvSpPr>
            <p:spPr bwMode="auto">
              <a:xfrm>
                <a:off x="2815122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17" name="正方形/長方形 516"/>
              <p:cNvSpPr/>
              <p:nvPr/>
            </p:nvSpPr>
            <p:spPr bwMode="auto">
              <a:xfrm>
                <a:off x="34394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18" name="フローチャート : 手操作入力 517"/>
              <p:cNvSpPr/>
              <p:nvPr/>
            </p:nvSpPr>
            <p:spPr bwMode="auto">
              <a:xfrm>
                <a:off x="3221404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19" name="正方形/長方形 518"/>
              <p:cNvSpPr/>
              <p:nvPr/>
            </p:nvSpPr>
            <p:spPr bwMode="auto">
              <a:xfrm>
                <a:off x="26901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20" name="フローチャート : 手操作入力 519"/>
              <p:cNvSpPr/>
              <p:nvPr/>
            </p:nvSpPr>
            <p:spPr bwMode="auto">
              <a:xfrm flipH="1">
                <a:off x="2558473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505" name="フレーム 504"/>
            <p:cNvSpPr/>
            <p:nvPr/>
          </p:nvSpPr>
          <p:spPr bwMode="auto">
            <a:xfrm>
              <a:off x="766140" y="3652824"/>
              <a:ext cx="900100" cy="586266"/>
            </a:xfrm>
            <a:prstGeom prst="frame">
              <a:avLst>
                <a:gd name="adj1" fmla="val 2907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06" name="台形 505"/>
            <p:cNvSpPr/>
            <p:nvPr/>
          </p:nvSpPr>
          <p:spPr bwMode="auto">
            <a:xfrm>
              <a:off x="587518" y="2798930"/>
              <a:ext cx="1254924" cy="1170130"/>
            </a:xfrm>
            <a:prstGeom prst="trapezoid">
              <a:avLst>
                <a:gd name="adj" fmla="val 8214"/>
              </a:avLst>
            </a:prstGeom>
            <a:solidFill>
              <a:srgbClr val="FFCC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07" name="台形 506"/>
            <p:cNvSpPr/>
            <p:nvPr/>
          </p:nvSpPr>
          <p:spPr bwMode="auto">
            <a:xfrm>
              <a:off x="724985" y="2933946"/>
              <a:ext cx="979990" cy="1035114"/>
            </a:xfrm>
            <a:prstGeom prst="trapezoid">
              <a:avLst>
                <a:gd name="adj" fmla="val 8214"/>
              </a:avLst>
            </a:prstGeom>
            <a:solidFill>
              <a:srgbClr val="00B0F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08" name="台形 507"/>
            <p:cNvSpPr/>
            <p:nvPr/>
          </p:nvSpPr>
          <p:spPr bwMode="auto">
            <a:xfrm>
              <a:off x="724985" y="3451502"/>
              <a:ext cx="979990" cy="517557"/>
            </a:xfrm>
            <a:prstGeom prst="trapezoid">
              <a:avLst>
                <a:gd name="adj" fmla="val 8214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09" name="台形 508"/>
            <p:cNvSpPr/>
            <p:nvPr/>
          </p:nvSpPr>
          <p:spPr bwMode="auto">
            <a:xfrm>
              <a:off x="662998" y="3710280"/>
              <a:ext cx="1106384" cy="263775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0" name="正方形/長方形 509"/>
            <p:cNvSpPr/>
            <p:nvPr/>
          </p:nvSpPr>
          <p:spPr bwMode="auto">
            <a:xfrm>
              <a:off x="766140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1" name="円/楕円 510"/>
            <p:cNvSpPr/>
            <p:nvPr/>
          </p:nvSpPr>
          <p:spPr bwMode="auto">
            <a:xfrm>
              <a:off x="815418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2" name="正方形/長方形 511"/>
            <p:cNvSpPr/>
            <p:nvPr/>
          </p:nvSpPr>
          <p:spPr bwMode="auto">
            <a:xfrm>
              <a:off x="1423365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13" name="円/楕円 512"/>
            <p:cNvSpPr/>
            <p:nvPr/>
          </p:nvSpPr>
          <p:spPr bwMode="auto">
            <a:xfrm>
              <a:off x="1472643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21" name="グループ化 520"/>
          <p:cNvGrpSpPr/>
          <p:nvPr/>
        </p:nvGrpSpPr>
        <p:grpSpPr>
          <a:xfrm>
            <a:off x="8057215" y="2798930"/>
            <a:ext cx="1254924" cy="1575175"/>
            <a:chOff x="587518" y="2798930"/>
            <a:chExt cx="1254924" cy="1575175"/>
          </a:xfrm>
        </p:grpSpPr>
        <p:grpSp>
          <p:nvGrpSpPr>
            <p:cNvPr id="522" name="グループ化 521"/>
            <p:cNvGrpSpPr/>
            <p:nvPr/>
          </p:nvGrpSpPr>
          <p:grpSpPr>
            <a:xfrm>
              <a:off x="684263" y="3857677"/>
              <a:ext cx="1106384" cy="516428"/>
              <a:chOff x="2558473" y="2076485"/>
              <a:chExt cx="1106384" cy="405046"/>
            </a:xfrm>
          </p:grpSpPr>
          <p:sp>
            <p:nvSpPr>
              <p:cNvPr id="532" name="フローチャート : 手操作入力 531"/>
              <p:cNvSpPr/>
              <p:nvPr/>
            </p:nvSpPr>
            <p:spPr bwMode="auto">
              <a:xfrm flipH="1">
                <a:off x="2843585" y="2076485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3" name="フローチャート: データ 532"/>
              <p:cNvSpPr/>
              <p:nvPr/>
            </p:nvSpPr>
            <p:spPr bwMode="auto">
              <a:xfrm flipH="1">
                <a:off x="3229385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4" name="フローチャート: データ 533"/>
              <p:cNvSpPr/>
              <p:nvPr/>
            </p:nvSpPr>
            <p:spPr bwMode="auto">
              <a:xfrm>
                <a:off x="2815122" y="2211501"/>
                <a:ext cx="143882" cy="225025"/>
              </a:xfrm>
              <a:prstGeom prst="flowChartInputOut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5" name="正方形/長方形 534"/>
              <p:cNvSpPr/>
              <p:nvPr/>
            </p:nvSpPr>
            <p:spPr bwMode="auto">
              <a:xfrm>
                <a:off x="34394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6" name="フローチャート : 手操作入力 535"/>
              <p:cNvSpPr/>
              <p:nvPr/>
            </p:nvSpPr>
            <p:spPr bwMode="auto">
              <a:xfrm>
                <a:off x="3221404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7" name="正方形/長方形 536"/>
              <p:cNvSpPr/>
              <p:nvPr/>
            </p:nvSpPr>
            <p:spPr bwMode="auto">
              <a:xfrm>
                <a:off x="2690170" y="2260054"/>
                <a:ext cx="73187" cy="221477"/>
              </a:xfrm>
              <a:prstGeom prst="rect">
                <a:avLst/>
              </a:prstGeom>
              <a:solidFill>
                <a:schemeClr val="tx1"/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538" name="フローチャート : 手操作入力 537"/>
              <p:cNvSpPr/>
              <p:nvPr/>
            </p:nvSpPr>
            <p:spPr bwMode="auto">
              <a:xfrm flipH="1">
                <a:off x="2558473" y="2147542"/>
                <a:ext cx="443453" cy="225025"/>
              </a:xfrm>
              <a:prstGeom prst="flowChartManualInpu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2857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  <p:sp>
          <p:nvSpPr>
            <p:cNvPr id="523" name="フレーム 522"/>
            <p:cNvSpPr/>
            <p:nvPr/>
          </p:nvSpPr>
          <p:spPr bwMode="auto">
            <a:xfrm>
              <a:off x="766140" y="3652824"/>
              <a:ext cx="900100" cy="586266"/>
            </a:xfrm>
            <a:prstGeom prst="frame">
              <a:avLst>
                <a:gd name="adj1" fmla="val 29079"/>
              </a:avLst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4" name="台形 523"/>
            <p:cNvSpPr/>
            <p:nvPr/>
          </p:nvSpPr>
          <p:spPr bwMode="auto">
            <a:xfrm>
              <a:off x="587518" y="2798930"/>
              <a:ext cx="1254924" cy="1170130"/>
            </a:xfrm>
            <a:prstGeom prst="trapezoid">
              <a:avLst>
                <a:gd name="adj" fmla="val 8214"/>
              </a:avLst>
            </a:prstGeom>
            <a:solidFill>
              <a:srgbClr val="C000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5" name="台形 524"/>
            <p:cNvSpPr/>
            <p:nvPr/>
          </p:nvSpPr>
          <p:spPr bwMode="auto">
            <a:xfrm>
              <a:off x="724985" y="2933946"/>
              <a:ext cx="979990" cy="1035114"/>
            </a:xfrm>
            <a:prstGeom prst="trapezoid">
              <a:avLst>
                <a:gd name="adj" fmla="val 8214"/>
              </a:avLst>
            </a:prstGeom>
            <a:solidFill>
              <a:srgbClr val="00B0F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6" name="台形 525"/>
            <p:cNvSpPr/>
            <p:nvPr/>
          </p:nvSpPr>
          <p:spPr bwMode="auto">
            <a:xfrm>
              <a:off x="724985" y="3451502"/>
              <a:ext cx="979990" cy="517557"/>
            </a:xfrm>
            <a:prstGeom prst="trapezoid">
              <a:avLst>
                <a:gd name="adj" fmla="val 8214"/>
              </a:avLst>
            </a:prstGeom>
            <a:solidFill>
              <a:schemeClr val="tx1">
                <a:lumMod val="85000"/>
                <a:lumOff val="1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7" name="台形 526"/>
            <p:cNvSpPr/>
            <p:nvPr/>
          </p:nvSpPr>
          <p:spPr bwMode="auto">
            <a:xfrm>
              <a:off x="662998" y="3710280"/>
              <a:ext cx="1106384" cy="263775"/>
            </a:xfrm>
            <a:prstGeom prst="trapezoid">
              <a:avLst>
                <a:gd name="adj" fmla="val 8214"/>
              </a:avLst>
            </a:prstGeom>
            <a:solidFill>
              <a:schemeClr val="bg1">
                <a:lumMod val="6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8" name="正方形/長方形 527"/>
            <p:cNvSpPr/>
            <p:nvPr/>
          </p:nvSpPr>
          <p:spPr bwMode="auto">
            <a:xfrm>
              <a:off x="766140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9" name="円/楕円 528"/>
            <p:cNvSpPr/>
            <p:nvPr/>
          </p:nvSpPr>
          <p:spPr bwMode="auto">
            <a:xfrm>
              <a:off x="815418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30" name="正方形/長方形 529"/>
            <p:cNvSpPr/>
            <p:nvPr/>
          </p:nvSpPr>
          <p:spPr bwMode="auto">
            <a:xfrm>
              <a:off x="1423365" y="3778721"/>
              <a:ext cx="225448" cy="12689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31" name="円/楕円 530"/>
            <p:cNvSpPr/>
            <p:nvPr/>
          </p:nvSpPr>
          <p:spPr bwMode="auto">
            <a:xfrm>
              <a:off x="1472643" y="3778721"/>
              <a:ext cx="126892" cy="126892"/>
            </a:xfrm>
            <a:prstGeom prst="ellipse">
              <a:avLst/>
            </a:prstGeom>
            <a:solidFill>
              <a:srgbClr val="FFFF00"/>
            </a:solidFill>
            <a:ln w="2857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354348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PPTX207_新幹／汽車</dc:title>
  <dc:subject>PPTX207_新幹／汽車</dc:subject>
  <dc:creator>http://www.digipot.net</dc:creator>
  <cp:lastModifiedBy/>
  <cp:revision>1</cp:revision>
  <dcterms:created xsi:type="dcterms:W3CDTF">2014-05-08T07:12:24Z</dcterms:created>
  <dcterms:modified xsi:type="dcterms:W3CDTF">2014-08-17T08:54:40Z</dcterms:modified>
  <cp:category/>
  <cp:version>1</cp:version>
</cp:coreProperties>
</file>

<file path=docProps/thumbnail.jpeg>
</file>